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9.xml" ContentType="application/vnd.openxmlformats-officedocument.drawingml.chart+xml"/>
  <Override PartName="/ppt/notesSlides/notesSlide9.xml" ContentType="application/vnd.openxmlformats-officedocument.presentationml.notesSlide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notesSlides/notesSlide10.xml" ContentType="application/vnd.openxmlformats-officedocument.presentationml.notesSlide+xml"/>
  <Override PartName="/ppt/charts/chart23.xml" ContentType="application/vnd.openxmlformats-officedocument.drawingml.chart+xml"/>
  <Override PartName="/ppt/notesSlides/notesSlide11.xml" ContentType="application/vnd.openxmlformats-officedocument.presentationml.notesSlide+xml"/>
  <Override PartName="/ppt/charts/chart24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25.xml" ContentType="application/vnd.openxmlformats-officedocument.drawingml.chart+xml"/>
  <Override PartName="/ppt/notesSlides/notesSlide14.xml" ContentType="application/vnd.openxmlformats-officedocument.presentationml.notesSlide+xml"/>
  <Override PartName="/ppt/charts/chart26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5.xml" ContentType="application/vnd.openxmlformats-officedocument.presentationml.notesSlide+xml"/>
  <Override PartName="/ppt/charts/chart27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9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0.xml" ContentType="application/vnd.openxmlformats-officedocument.presentationml.notesSlide+xml"/>
  <Override PartName="/ppt/charts/chart28.xml" ContentType="application/vnd.openxmlformats-officedocument.drawingml.chart+xml"/>
  <Override PartName="/ppt/notesSlides/notesSlide21.xml" ContentType="application/vnd.openxmlformats-officedocument.presentationml.notesSlide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charts/chart36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4521" r:id="rId2"/>
    <p:sldMasterId id="2147483649" r:id="rId3"/>
    <p:sldMasterId id="2147483650" r:id="rId4"/>
  </p:sldMasterIdLst>
  <p:notesMasterIdLst>
    <p:notesMasterId r:id="rId91"/>
  </p:notesMasterIdLst>
  <p:sldIdLst>
    <p:sldId id="256" r:id="rId5"/>
    <p:sldId id="360" r:id="rId6"/>
    <p:sldId id="258" r:id="rId7"/>
    <p:sldId id="426" r:id="rId8"/>
    <p:sldId id="427" r:id="rId9"/>
    <p:sldId id="428" r:id="rId10"/>
    <p:sldId id="424" r:id="rId11"/>
    <p:sldId id="383" r:id="rId12"/>
    <p:sldId id="389" r:id="rId13"/>
    <p:sldId id="453" r:id="rId14"/>
    <p:sldId id="454" r:id="rId15"/>
    <p:sldId id="455" r:id="rId16"/>
    <p:sldId id="456" r:id="rId17"/>
    <p:sldId id="457" r:id="rId18"/>
    <p:sldId id="458" r:id="rId19"/>
    <p:sldId id="459" r:id="rId20"/>
    <p:sldId id="460" r:id="rId21"/>
    <p:sldId id="461" r:id="rId22"/>
    <p:sldId id="462" r:id="rId23"/>
    <p:sldId id="463" r:id="rId24"/>
    <p:sldId id="464" r:id="rId25"/>
    <p:sldId id="465" r:id="rId26"/>
    <p:sldId id="466" r:id="rId27"/>
    <p:sldId id="467" r:id="rId28"/>
    <p:sldId id="468" r:id="rId29"/>
    <p:sldId id="469" r:id="rId30"/>
    <p:sldId id="470" r:id="rId31"/>
    <p:sldId id="471" r:id="rId32"/>
    <p:sldId id="472" r:id="rId33"/>
    <p:sldId id="473" r:id="rId34"/>
    <p:sldId id="474" r:id="rId35"/>
    <p:sldId id="475" r:id="rId36"/>
    <p:sldId id="476" r:id="rId37"/>
    <p:sldId id="477" r:id="rId38"/>
    <p:sldId id="478" r:id="rId39"/>
    <p:sldId id="479" r:id="rId40"/>
    <p:sldId id="480" r:id="rId41"/>
    <p:sldId id="481" r:id="rId42"/>
    <p:sldId id="482" r:id="rId43"/>
    <p:sldId id="512" r:id="rId44"/>
    <p:sldId id="513" r:id="rId45"/>
    <p:sldId id="514" r:id="rId46"/>
    <p:sldId id="488" r:id="rId47"/>
    <p:sldId id="527" r:id="rId48"/>
    <p:sldId id="528" r:id="rId49"/>
    <p:sldId id="489" r:id="rId50"/>
    <p:sldId id="490" r:id="rId51"/>
    <p:sldId id="491" r:id="rId52"/>
    <p:sldId id="492" r:id="rId53"/>
    <p:sldId id="493" r:id="rId54"/>
    <p:sldId id="515" r:id="rId55"/>
    <p:sldId id="494" r:id="rId56"/>
    <p:sldId id="521" r:id="rId57"/>
    <p:sldId id="522" r:id="rId58"/>
    <p:sldId id="432" r:id="rId59"/>
    <p:sldId id="433" r:id="rId60"/>
    <p:sldId id="436" r:id="rId61"/>
    <p:sldId id="517" r:id="rId62"/>
    <p:sldId id="495" r:id="rId63"/>
    <p:sldId id="496" r:id="rId64"/>
    <p:sldId id="497" r:id="rId65"/>
    <p:sldId id="519" r:id="rId66"/>
    <p:sldId id="498" r:id="rId67"/>
    <p:sldId id="499" r:id="rId68"/>
    <p:sldId id="500" r:id="rId69"/>
    <p:sldId id="501" r:id="rId70"/>
    <p:sldId id="518" r:id="rId71"/>
    <p:sldId id="502" r:id="rId72"/>
    <p:sldId id="503" r:id="rId73"/>
    <p:sldId id="504" r:id="rId74"/>
    <p:sldId id="505" r:id="rId75"/>
    <p:sldId id="520" r:id="rId76"/>
    <p:sldId id="506" r:id="rId77"/>
    <p:sldId id="507" r:id="rId78"/>
    <p:sldId id="523" r:id="rId79"/>
    <p:sldId id="508" r:id="rId80"/>
    <p:sldId id="516" r:id="rId81"/>
    <p:sldId id="509" r:id="rId82"/>
    <p:sldId id="510" r:id="rId83"/>
    <p:sldId id="511" r:id="rId84"/>
    <p:sldId id="431" r:id="rId85"/>
    <p:sldId id="529" r:id="rId86"/>
    <p:sldId id="530" r:id="rId87"/>
    <p:sldId id="524" r:id="rId88"/>
    <p:sldId id="525" r:id="rId89"/>
    <p:sldId id="308" r:id="rId90"/>
  </p:sldIdLst>
  <p:sldSz cx="9144000" cy="6858000" type="screen4x3"/>
  <p:notesSz cx="7010400" cy="9296400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1AFDA"/>
    <a:srgbClr val="000000"/>
    <a:srgbClr val="9900CC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878" autoAdjust="0"/>
  </p:normalViewPr>
  <p:slideViewPr>
    <p:cSldViewPr>
      <p:cViewPr varScale="1">
        <p:scale>
          <a:sx n="70" d="100"/>
          <a:sy n="70" d="100"/>
        </p:scale>
        <p:origin x="-1374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662"/>
        <p:guide pos="19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slide" Target="slides/slide83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slide" Target="slides/slide86.xml"/><Relationship Id="rId95" Type="http://schemas.openxmlformats.org/officeDocument/2006/relationships/tableStyles" Target="tableStyle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GRESADOS%20GLOBAL\GR&#193;FICA%20RESULTADOS%20EGRESADOS%20GLOBAL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GRESADOS%20GLOBAL\GR&#193;FICA%20RESULTADOS%20EGRESADOS%20GLOBAL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GRESADOS%20GLOBAL\GR&#193;FICA%20RESULTADOS%20EGRESADOS%20GLOBAL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GRESADOS%20GLOBAL\GR&#193;FICA%20RESULTADOS%20EGRESADOS%20GLOBAL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GRESADOS%20GLOBAL\GR&#193;FICA%20RESULTADOS%20EGRESADOS%20GLOBAL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GRESADOS%20GLOBAL\GR&#193;FICA%20RESULTADOS%20EGRESADOS%20GLOBAL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GRESADOS%20GLOBAL\GR&#193;FICA%20RESULTADOS%20EGRESADOS%20GLOBAL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GRESADOS%20GLOBAL\GR&#193;FICA%20RESULTADOS%20EGRESADOS%20GLOBAL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GRESADOS%20GLOBAL\GR&#193;FICA%20RESULTADOS%20EGRESADOS%20GLOBAL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GRESADOS%20GLOBAL\GR&#193;FICA%20RESULTADOS%20EGRESADOS%20GLOBAL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MPLEADORES%20GLOBAL\GR&#193;FICAS%20EMPLEADORES%20GLOBA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GRESADOS%20GLOBAL\GR&#193;FICA%20RESULTADOS%20EGRESADOS%20GLOBAL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ocuments\ACSI\2015\POSGRADOS%20UDG\EMPLEADORES%20CUALI\PROCESO\GR&#193;FICAS%20DEMOGR&#193;FICOS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ocuments\ACSI\2015\POSGRADOS%20UDG\EMPLEADORES%20CUALI\PROCESO\GR&#193;FICAS%20DEMOGR&#193;FICOS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ocuments\ACSI\2015\POSGRADOS%20UDG\EMPLEADORES%20CUALI\PROCESO\GR&#193;FICAS%20DEMOGR&#193;FICOS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MPLEADORES%20GLOBAL\GR&#193;FICAS%20EMPLEADORES%20GLOBAL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MPLEADORES%20GLOBAL\GR&#193;FICAS%20EMPLEADORES%20GLOBAL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MPLEADORES%20GLOBAL\GR&#193;FICAS%20EMPLEADORES%20GLOBAL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MPLEADORES%20GLOBAL\GR&#193;FICAS%20EMPLEADORES%20GLOBAL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MPLEADORES%20GLOBAL\GR&#193;FICAS%20EMPLEADORES%20GLOBAL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MPLEADORES%20GLOBAL\GR&#193;FICAS%20EMPLEADORES%20GLOBAL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MPLEADORES%20GLOBAL\GR&#193;FICAS%20EMPLEADORES%20GLOBA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GRESADOS%20GLOBAL\GR&#193;FICA%20RESULTADOS%20EGRESADOS%20GLOBAL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MPLEADORES%20GLOBAL\GR&#193;FICAS%20EMPLEADORES%20GLOBAL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MPLEADORES%20GLOBAL\GR&#193;FICAS%20EMPLEADORES%20GLOBAL.xlsx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MPLEADORES%20GLOBAL\GR&#193;FICAS%20EMPLEADORES%20GLOBAL.xlsx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MPLEADORES%20GLOBAL\GR&#193;FICAS%20EMPLEADORES%20GLOBAL.xlsx" TargetMode="External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MPLEADORES%20GLOBAL\GR&#193;FICAS%20EMPLEADORES%20GLOBAL.xlsx" TargetMode="External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MPLEADORES%20GLOBAL\GR&#193;FICAS%20EMPLEADORES%20GLOBAL.xlsx" TargetMode="External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MPLEADORES%20GLOBAL\GR&#193;FICAS%20EMPLEADORES%20GLOBA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GRESADOS%20GLOBAL\GR&#193;FICA%20RESULTADOS%20EGRESADOS%20GLOBA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GRESADOS%20GLOBAL\GR&#193;FICA%20RESULTADOS%20EGRESADOS%20GLOBAL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GRESADOS%20GLOBAL\GR&#193;FICA%20RESULTADOS%20EGRESADOS%20GLOBAL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GRESADOS%20GLOBAL\GR&#193;FICA%20RESULTADOS%20EGRESADOS%20GLOBAL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GRESADOS%20GLOBAL\GR&#193;FICA%20RESULTADOS%20EGRESADOS%20GLOBAL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4\POSGRADOS%20UDEG\GLOBAL\EGRESADOS%20GLOBAL\GR&#193;FICA%20RESULTADOS%20EGRESADOS%20GLOB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1823649490618899"/>
          <c:y val="0.145654513352348"/>
          <c:w val="0.70724613363396205"/>
          <c:h val="0.7455398839128739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4.8638089633728898E-2"/>
                  <c:y val="3.37297553599276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4.5177178865840197E-2"/>
                  <c:y val="4.24700595216525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7.6291746864975196E-2"/>
                  <c:y val="4.57158548411457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7.0683814523184604E-2"/>
                  <c:y val="3.64583386331513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0414642930596602E-2"/>
                  <c:y val="3.041057412279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4049306544783997E-2"/>
                  <c:y val="1.5891976667991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717565000507501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2576111115966498E-2"/>
                  <c:y val="1.8747533775194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E-2"/>
                  <c:y val="2.000923827222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598E-2"/>
                  <c:y val="5.9701492537314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01E-2"/>
                  <c:y val="5.9701492537314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'!$B$36:$B$39</c:f>
              <c:strCache>
                <c:ptCount val="4"/>
                <c:pt idx="0">
                  <c:v>Soltero(a)</c:v>
                </c:pt>
                <c:pt idx="1">
                  <c:v>Casado(a)</c:v>
                </c:pt>
                <c:pt idx="2">
                  <c:v>Viudo(a)</c:v>
                </c:pt>
                <c:pt idx="3">
                  <c:v>Vida en pareja</c:v>
                </c:pt>
              </c:strCache>
            </c:strRef>
          </c:cat>
          <c:val>
            <c:numRef>
              <c:f>'Frecuencias '!$C$36:$C$39</c:f>
              <c:numCache>
                <c:formatCode>0.000</c:formatCode>
                <c:ptCount val="4"/>
                <c:pt idx="0">
                  <c:v>0.52784704904405699</c:v>
                </c:pt>
                <c:pt idx="1">
                  <c:v>0.44638403990025</c:v>
                </c:pt>
                <c:pt idx="2">
                  <c:v>1.6625103906899401E-3</c:v>
                </c:pt>
                <c:pt idx="3">
                  <c:v>2.4106400665004201E-2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3755264"/>
        <c:axId val="113756800"/>
        <c:axId val="0"/>
      </c:bar3DChart>
      <c:catAx>
        <c:axId val="11375526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375680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3756800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3755264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0"/>
      <c:depthPercent val="1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2470658376529"/>
          <c:y val="0.21725633322397001"/>
          <c:w val="0.59770599580041905"/>
          <c:h val="0.59170442548343105"/>
        </c:manualLayout>
      </c:layout>
      <c:pie3DChart>
        <c:varyColors val="1"/>
        <c:ser>
          <c:idx val="1"/>
          <c:order val="0"/>
          <c:spPr>
            <a:solidFill>
              <a:srgbClr val="FF0000"/>
            </a:solidFill>
          </c:spPr>
          <c:explosion val="8"/>
          <c:dPt>
            <c:idx val="0"/>
            <c:bubble3D val="0"/>
            <c:spPr>
              <a:solidFill>
                <a:schemeClr val="tx1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7.0093616527287699E-3"/>
                  <c:y val="-2.3662335731332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0326661974800001E-3"/>
                  <c:y val="-2.815764219868020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6168680603551401E-2"/>
                  <c:y val="-2.6384907346849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6.2578244894319499E-2"/>
                  <c:y val="-6.021925280171280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'Frecuencias '!$B$162:$B$165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'Frecuencias '!$C$162:$C$165</c:f>
              <c:numCache>
                <c:formatCode>0.000</c:formatCode>
                <c:ptCount val="4"/>
                <c:pt idx="0">
                  <c:v>5.5610724925521403E-2</c:v>
                </c:pt>
                <c:pt idx="1">
                  <c:v>9.2353525322740798E-2</c:v>
                </c:pt>
                <c:pt idx="2">
                  <c:v>0.14597815292949401</c:v>
                </c:pt>
                <c:pt idx="3">
                  <c:v>0.706057596822244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noFill/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4838252949512399"/>
          <c:y val="7.2590595866887202E-3"/>
          <c:w val="0.70724613363396205"/>
          <c:h val="0.9685685296649989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9767917237219899E-2"/>
                  <c:y val="1.667255064155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22449770041211E-2"/>
                  <c:y val="6.40394074565280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73267939935693E-2"/>
                  <c:y val="6.05247703889750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7620930984446E-2"/>
                  <c:y val="5.62971845394908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74617562179038E-2"/>
                  <c:y val="1.42025696506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1.9675740061370101E-2"/>
                  <c:y val="1.40740098100606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5768362152428899E-2"/>
                  <c:y val="1.200459723118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2.13966741016215E-2"/>
                  <c:y val="1.147503949134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1.36647318681648E-2"/>
                  <c:y val="9.5918812026902004E-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598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01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3.5668788616320203E-2"/>
                  <c:y val="5.41586062503012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2.9723990513600002E-2"/>
                  <c:y val="5.41586062503012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'!$B$170:$B$182</c:f>
              <c:strCache>
                <c:ptCount val="13"/>
                <c:pt idx="0">
                  <c:v>Menos de $2,000</c:v>
                </c:pt>
                <c:pt idx="1">
                  <c:v>De $2,001 a $4,000</c:v>
                </c:pt>
                <c:pt idx="2">
                  <c:v>De $4,001 a $6,000</c:v>
                </c:pt>
                <c:pt idx="3">
                  <c:v>De $6,001 a $8,000</c:v>
                </c:pt>
                <c:pt idx="4">
                  <c:v>De $8,001 a $10,000</c:v>
                </c:pt>
                <c:pt idx="5">
                  <c:v>De $10,001 a $12,000</c:v>
                </c:pt>
                <c:pt idx="6">
                  <c:v>De $12,001 a $15,000</c:v>
                </c:pt>
                <c:pt idx="7">
                  <c:v>De $15,001 a $20,000</c:v>
                </c:pt>
                <c:pt idx="8">
                  <c:v>De $20,001 a $25,000</c:v>
                </c:pt>
                <c:pt idx="9">
                  <c:v>De $25,001 a $30,000</c:v>
                </c:pt>
                <c:pt idx="10">
                  <c:v>De $ 30,001 a $ 40,000</c:v>
                </c:pt>
                <c:pt idx="11">
                  <c:v>Más de $40,000</c:v>
                </c:pt>
                <c:pt idx="12">
                  <c:v>No contestó</c:v>
                </c:pt>
              </c:strCache>
            </c:strRef>
          </c:cat>
          <c:val>
            <c:numRef>
              <c:f>'Frecuencias '!$C$170:$C$182</c:f>
              <c:numCache>
                <c:formatCode>0.000</c:formatCode>
                <c:ptCount val="13"/>
                <c:pt idx="0">
                  <c:v>1.8348623853210999E-3</c:v>
                </c:pt>
                <c:pt idx="1">
                  <c:v>1.7431192660550501E-2</c:v>
                </c:pt>
                <c:pt idx="2">
                  <c:v>4.1284403669724801E-2</c:v>
                </c:pt>
                <c:pt idx="3">
                  <c:v>3.8532110091743101E-2</c:v>
                </c:pt>
                <c:pt idx="4">
                  <c:v>8.3486238532110096E-2</c:v>
                </c:pt>
                <c:pt idx="5">
                  <c:v>0.111009174311927</c:v>
                </c:pt>
                <c:pt idx="6">
                  <c:v>0.131192660550459</c:v>
                </c:pt>
                <c:pt idx="7">
                  <c:v>0.151376146788991</c:v>
                </c:pt>
                <c:pt idx="8">
                  <c:v>0.105504587155963</c:v>
                </c:pt>
                <c:pt idx="9">
                  <c:v>7.2477064220183504E-2</c:v>
                </c:pt>
                <c:pt idx="10">
                  <c:v>7.0642201834862403E-2</c:v>
                </c:pt>
                <c:pt idx="11">
                  <c:v>8.2568807339449601E-2</c:v>
                </c:pt>
                <c:pt idx="12">
                  <c:v>9.2660550458715601E-2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3121536"/>
        <c:axId val="113139712"/>
        <c:axId val="0"/>
      </c:bar3DChart>
      <c:catAx>
        <c:axId val="11312153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313971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3139712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3121536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chemeClr val="bg1">
            <a:lumMod val="95000"/>
          </a:schemeClr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4039716101509601"/>
          <c:y val="0.11147800848846399"/>
          <c:w val="0.70724613363396205"/>
          <c:h val="0.7455398839128739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7.5371159166861407E-2"/>
                  <c:y val="2.92444938718822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7405301250117497E-2"/>
                  <c:y val="3.88913895319901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1666081919781494E-2"/>
                  <c:y val="4.57156429814377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92409861345191E-2"/>
                  <c:y val="3.636363121327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5.0414642930596797E-2"/>
                  <c:y val="3.041057412279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4049306544783997E-2"/>
                  <c:y val="1.5891976667991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717565000507501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2576111115966498E-2"/>
                  <c:y val="1.8747533775194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E-2"/>
                  <c:y val="2.000923827222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598E-2"/>
                  <c:y val="5.97014925373148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01E-2"/>
                  <c:y val="5.97014925373148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'!$B$187:$B$191</c:f>
              <c:strCache>
                <c:ptCount val="5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  <c:pt idx="4">
                  <c:v>No sé</c:v>
                </c:pt>
              </c:strCache>
            </c:strRef>
          </c:cat>
          <c:val>
            <c:numRef>
              <c:f>'Frecuencias '!$C$187:$C$191</c:f>
              <c:numCache>
                <c:formatCode>0.000</c:formatCode>
                <c:ptCount val="5"/>
                <c:pt idx="0">
                  <c:v>0.61928512053200302</c:v>
                </c:pt>
                <c:pt idx="1">
                  <c:v>0.263507896924356</c:v>
                </c:pt>
                <c:pt idx="2">
                  <c:v>7.2319201995012503E-2</c:v>
                </c:pt>
                <c:pt idx="3">
                  <c:v>3.7406483790523699E-2</c:v>
                </c:pt>
                <c:pt idx="4">
                  <c:v>7.4812967581047397E-3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3173632"/>
        <c:axId val="113175168"/>
        <c:axId val="0"/>
      </c:bar3DChart>
      <c:catAx>
        <c:axId val="11317363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317516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3175168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3173632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0"/>
      <c:depthPercent val="1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4221872265967"/>
          <c:y val="0.22633421716577601"/>
          <c:w val="0.57155788859725598"/>
          <c:h val="0.56447098768950799"/>
        </c:manualLayout>
      </c:layout>
      <c:pie3DChart>
        <c:varyColors val="1"/>
        <c:ser>
          <c:idx val="1"/>
          <c:order val="0"/>
          <c:explosion val="8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2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dPt>
            <c:idx val="3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</c:dPt>
          <c:dLbls>
            <c:dLbl>
              <c:idx val="0"/>
              <c:layout>
                <c:manualLayout>
                  <c:x val="4.1016097987751902E-2"/>
                  <c:y val="1.61182266738101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4.3134441528141897E-3"/>
                  <c:y val="-6.49419969855975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</c:dLbl>
            <c:dLbl>
              <c:idx val="3"/>
              <c:layout>
                <c:manualLayout>
                  <c:x val="5.18590842811315E-2"/>
                  <c:y val="-9.6712203014317297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'Frecuencias '!$B$196:$B$198</c:f>
              <c:strCache>
                <c:ptCount val="3"/>
                <c:pt idx="0">
                  <c:v>Sí</c:v>
                </c:pt>
                <c:pt idx="1">
                  <c:v>No</c:v>
                </c:pt>
                <c:pt idx="2">
                  <c:v>No sé</c:v>
                </c:pt>
              </c:strCache>
            </c:strRef>
          </c:cat>
          <c:val>
            <c:numRef>
              <c:f>'Frecuencias '!$C$196:$C$198</c:f>
              <c:numCache>
                <c:formatCode>0.000</c:formatCode>
                <c:ptCount val="3"/>
                <c:pt idx="0">
                  <c:v>0.92186201163757298</c:v>
                </c:pt>
                <c:pt idx="1">
                  <c:v>7.6475477971737302E-2</c:v>
                </c:pt>
                <c:pt idx="2">
                  <c:v>1.6625103906899401E-3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0"/>
      <c:depthPercent val="1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1494639819137"/>
          <c:y val="0.22813950404078601"/>
          <c:w val="0.68984068704548196"/>
          <c:h val="0.68068901921314395"/>
        </c:manualLayout>
      </c:layout>
      <c:pie3DChart>
        <c:varyColors val="1"/>
        <c:ser>
          <c:idx val="1"/>
          <c:order val="0"/>
          <c:explosion val="8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dPt>
            <c:idx val="2"/>
            <c:bubble3D val="0"/>
            <c:spPr>
              <a:solidFill>
                <a:srgbClr val="FF0000"/>
              </a:solidFill>
            </c:spPr>
          </c:dPt>
          <c:dPt>
            <c:idx val="3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</c:dPt>
          <c:dLbls>
            <c:dLbl>
              <c:idx val="0"/>
              <c:layout>
                <c:manualLayout>
                  <c:x val="-1.2329787988750901E-2"/>
                  <c:y val="7.9232430122521107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1.5724156485959401E-2"/>
                  <c:y val="0.1225842999881919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4.4643623889210901E-3"/>
                  <c:y val="8.4118605735165001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18305019118711E-2"/>
                  <c:y val="-1.72084928605492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es-MX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'Frecuencias '!$B$227:$B$230</c:f>
              <c:strCache>
                <c:ptCount val="4"/>
                <c:pt idx="0">
                  <c:v>Sí, en instituciones nacionales</c:v>
                </c:pt>
                <c:pt idx="1">
                  <c:v>Sí, en instituciones del extranjero</c:v>
                </c:pt>
                <c:pt idx="2">
                  <c:v>No</c:v>
                </c:pt>
                <c:pt idx="3">
                  <c:v>Sí, en ambas</c:v>
                </c:pt>
              </c:strCache>
            </c:strRef>
          </c:cat>
          <c:val>
            <c:numRef>
              <c:f>'Frecuencias '!$C$227:$C$230</c:f>
              <c:numCache>
                <c:formatCode>0.000</c:formatCode>
                <c:ptCount val="4"/>
                <c:pt idx="0">
                  <c:v>0.16666666666666699</c:v>
                </c:pt>
                <c:pt idx="1">
                  <c:v>0.10606060606060599</c:v>
                </c:pt>
                <c:pt idx="2">
                  <c:v>0.68181818181818199</c:v>
                </c:pt>
                <c:pt idx="3">
                  <c:v>4.5454545454545497E-2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7764158402337102"/>
          <c:y val="8.7404558856980993E-3"/>
          <c:w val="0.62703430363048795"/>
          <c:h val="0.98801014605338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69247248252974E-2"/>
                  <c:y val="4.48031519719137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6764095972493698E-2"/>
                  <c:y val="1.00572110370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6620445506203901E-2"/>
                  <c:y val="1.235766984124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9.2808521418900405E-3"/>
                  <c:y val="5.67625334231770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26901787358027E-2"/>
                  <c:y val="1.2314536238663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2.69660056081941E-2"/>
                  <c:y val="1.4039665746769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0717565000507501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2.0757040926387998E-2"/>
                  <c:y val="1.5150120262205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6561041525714899E-2"/>
                  <c:y val="1.2814277252611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598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01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'!$B$241:$B$250</c:f>
              <c:strCache>
                <c:ptCount val="10"/>
                <c:pt idx="0">
                  <c:v>Doctorado</c:v>
                </c:pt>
                <c:pt idx="1">
                  <c:v>Diplomado</c:v>
                </c:pt>
                <c:pt idx="2">
                  <c:v>Especialidad</c:v>
                </c:pt>
                <c:pt idx="3">
                  <c:v>Curso</c:v>
                </c:pt>
                <c:pt idx="4">
                  <c:v>Congreso</c:v>
                </c:pt>
                <c:pt idx="5">
                  <c:v>Maestría</c:v>
                </c:pt>
                <c:pt idx="6">
                  <c:v>Posdoctorado</c:v>
                </c:pt>
                <c:pt idx="7">
                  <c:v>Sub - especialidad</c:v>
                </c:pt>
                <c:pt idx="8">
                  <c:v>Talleres</c:v>
                </c:pt>
                <c:pt idx="9">
                  <c:v>Otra</c:v>
                </c:pt>
              </c:strCache>
            </c:strRef>
          </c:cat>
          <c:val>
            <c:numRef>
              <c:f>'Frecuencias '!$C$241:$C$250</c:f>
              <c:numCache>
                <c:formatCode>0.000</c:formatCode>
                <c:ptCount val="10"/>
                <c:pt idx="0">
                  <c:v>0.31635388739946402</c:v>
                </c:pt>
                <c:pt idx="1">
                  <c:v>0.25737265415549598</c:v>
                </c:pt>
                <c:pt idx="2">
                  <c:v>0.120643431635389</c:v>
                </c:pt>
                <c:pt idx="3">
                  <c:v>0.10455764075067001</c:v>
                </c:pt>
                <c:pt idx="4">
                  <c:v>7.7747989276139406E-2</c:v>
                </c:pt>
                <c:pt idx="5">
                  <c:v>4.82573726541555E-2</c:v>
                </c:pt>
                <c:pt idx="6">
                  <c:v>3.7533512064343202E-2</c:v>
                </c:pt>
                <c:pt idx="7">
                  <c:v>1.34048257372654E-2</c:v>
                </c:pt>
                <c:pt idx="8">
                  <c:v>5.3619302949061698E-3</c:v>
                </c:pt>
                <c:pt idx="9">
                  <c:v>1.8766756032171601E-2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5305088"/>
        <c:axId val="115310976"/>
        <c:axId val="0"/>
      </c:bar3DChart>
      <c:catAx>
        <c:axId val="11530508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531097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5310976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5305088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0"/>
      <c:depthPercent val="1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920328880302999"/>
          <c:y val="0.19988668867300999"/>
          <c:w val="0.69114317336460496"/>
          <c:h val="0.68404334546632295"/>
        </c:manualLayout>
      </c:layout>
      <c:pie3DChart>
        <c:varyColors val="1"/>
        <c:ser>
          <c:idx val="1"/>
          <c:order val="0"/>
          <c:explosion val="8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dPt>
            <c:idx val="3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</c:dPt>
          <c:dLbls>
            <c:dLbl>
              <c:idx val="0"/>
              <c:layout>
                <c:manualLayout>
                  <c:x val="4.1016097987752E-2"/>
                  <c:y val="1.61182266738101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2723592884222802E-2"/>
                  <c:y val="4.224854592671130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1467716535433102E-2"/>
                  <c:y val="3.410613352612470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0733508311461101E-2"/>
                  <c:y val="-3.313994967656230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'Frecuencias '!$B$235:$B$236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'Frecuencias '!$C$235:$C$236</c:f>
              <c:numCache>
                <c:formatCode>0.000</c:formatCode>
                <c:ptCount val="2"/>
                <c:pt idx="0">
                  <c:v>0.31005818786367401</c:v>
                </c:pt>
                <c:pt idx="1">
                  <c:v>0.68994181213632599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0"/>
      <c:depthPercent val="1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1888648994623"/>
          <c:y val="0.20268446747930299"/>
          <c:w val="0.63834271625416406"/>
          <c:h val="0.63062906387251005"/>
        </c:manualLayout>
      </c:layout>
      <c:pie3DChart>
        <c:varyColors val="1"/>
        <c:ser>
          <c:idx val="1"/>
          <c:order val="0"/>
          <c:explosion val="8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2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dPt>
            <c:idx val="3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</c:dPt>
          <c:dLbls>
            <c:dLbl>
              <c:idx val="0"/>
              <c:layout>
                <c:manualLayout>
                  <c:x val="4.1016097987752E-2"/>
                  <c:y val="1.61182266738101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4190279880626599E-3"/>
                  <c:y val="-5.162637157381069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1467716535433102E-2"/>
                  <c:y val="3.4106133526124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0733508311461101E-2"/>
                  <c:y val="-3.313994967656230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'Frecuencias '!$B$255:$B$256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'Frecuencias '!$C$255:$C$256</c:f>
              <c:numCache>
                <c:formatCode>0.000</c:formatCode>
                <c:ptCount val="2"/>
                <c:pt idx="0">
                  <c:v>0.73975903614457905</c:v>
                </c:pt>
                <c:pt idx="1">
                  <c:v>0.260240963855422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0"/>
      <c:depthPercent val="1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2961505349895"/>
          <c:y val="0.17203520498587299"/>
          <c:w val="0.71491248612194502"/>
          <c:h val="0.70450521567014301"/>
        </c:manualLayout>
      </c:layout>
      <c:pie3DChart>
        <c:varyColors val="1"/>
        <c:ser>
          <c:idx val="1"/>
          <c:order val="0"/>
          <c:explosion val="8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2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dPt>
            <c:idx val="3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</c:dPt>
          <c:dLbls>
            <c:dLbl>
              <c:idx val="0"/>
              <c:layout>
                <c:manualLayout>
                  <c:x val="4.1016097987752E-2"/>
                  <c:y val="1.61182266738101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2353222513852398E-2"/>
                  <c:y val="-8.2994865735697698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1467716535433102E-2"/>
                  <c:y val="3.4106133526124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0733508311461101E-2"/>
                  <c:y val="-3.313994967656230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'Frecuencias '!$B$243:$B$244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'Frecuencias '!$C$243:$C$244</c:f>
              <c:numCache>
                <c:formatCode>0.000</c:formatCode>
                <c:ptCount val="2"/>
                <c:pt idx="0">
                  <c:v>0.93848711554447195</c:v>
                </c:pt>
                <c:pt idx="1">
                  <c:v>6.1512884455527897E-2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5075320081993302"/>
          <c:y val="0.12580905404023501"/>
          <c:w val="0.64062069401149102"/>
          <c:h val="0.72570061834971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5.3226772919971597E-2"/>
                  <c:y val="3.31469606705337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96767625841451E-2"/>
                  <c:y val="3.34953825601531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3937542758156903E-2"/>
                  <c:y val="3.3124723988960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14121577471644E-2"/>
                  <c:y val="3.0967482606524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0414642930596699E-2"/>
                  <c:y val="3.041057412279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4049306544783997E-2"/>
                  <c:y val="1.5891976667991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0717565000507501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2576111115966498E-2"/>
                  <c:y val="1.8747533775194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0383708973116E-2"/>
                  <c:y val="2.000923827222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9152854511970598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7679558011049701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'Frecuencias '!$B$9:$B$12</c:f>
              <c:strCache>
                <c:ptCount val="4"/>
                <c:pt idx="0">
                  <c:v>Academia /IES</c:v>
                </c:pt>
                <c:pt idx="1">
                  <c:v>Empresa y/o Organismos Privados</c:v>
                </c:pt>
                <c:pt idx="2">
                  <c:v>Gobierno y/o Organismos Públicos</c:v>
                </c:pt>
                <c:pt idx="3">
                  <c:v>Asociación Civil</c:v>
                </c:pt>
              </c:strCache>
            </c:strRef>
          </c:cat>
          <c:val>
            <c:numRef>
              <c:f>'Frecuencias '!$C$9:$C$12</c:f>
              <c:numCache>
                <c:formatCode>0.000</c:formatCode>
                <c:ptCount val="4"/>
                <c:pt idx="0">
                  <c:v>0.455981268502055</c:v>
                </c:pt>
                <c:pt idx="1">
                  <c:v>0.34763837013450499</c:v>
                </c:pt>
                <c:pt idx="2">
                  <c:v>0.180945600811491</c:v>
                </c:pt>
                <c:pt idx="3">
                  <c:v>1.5434760551948101E-2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5882624"/>
        <c:axId val="115925376"/>
        <c:axId val="0"/>
      </c:bar3DChart>
      <c:catAx>
        <c:axId val="115882624"/>
        <c:scaling>
          <c:orientation val="maxMin"/>
        </c:scaling>
        <c:delete val="0"/>
        <c:axPos val="l"/>
        <c:numFmt formatCode="@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592537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5925376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5882624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1823649490618899"/>
          <c:y val="0.145654513352348"/>
          <c:w val="0.70724613363396205"/>
          <c:h val="0.7455398839128739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4.4275639223777703E-2"/>
                  <c:y val="1.84127889365197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5.7010730828669698E-2"/>
                  <c:y val="1.90464872742201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5.6874632399664601E-2"/>
                  <c:y val="2.40914822727225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5.1368204645227802E-2"/>
                  <c:y val="1.470669134555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0414642930596602E-2"/>
                  <c:y val="3.041057412279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5.33698930615078E-2"/>
                  <c:y val="1.408692356799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717565000507501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2576111115966498E-2"/>
                  <c:y val="1.8747533775194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E-2"/>
                  <c:y val="2.000923827222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598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01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'!$B$45:$B$50</c:f>
              <c:strCache>
                <c:ptCount val="6"/>
                <c:pt idx="0">
                  <c:v>Mejorar mi trayectoria profesional - currículum</c:v>
                </c:pt>
                <c:pt idx="1">
                  <c:v>Preparación para mejorar en el ámbito laboral  - sueldo- puesto</c:v>
                </c:pt>
                <c:pt idx="2">
                  <c:v>Especialización de conocimientos</c:v>
                </c:pt>
                <c:pt idx="3">
                  <c:v>Actualizar mis conocimientos</c:v>
                </c:pt>
                <c:pt idx="4">
                  <c:v>Gusto por el posgrado</c:v>
                </c:pt>
                <c:pt idx="5">
                  <c:v>Otra</c:v>
                </c:pt>
              </c:strCache>
            </c:strRef>
          </c:cat>
          <c:val>
            <c:numRef>
              <c:f>'Frecuencias '!$C$45:$C$50</c:f>
              <c:numCache>
                <c:formatCode>0.000</c:formatCode>
                <c:ptCount val="6"/>
                <c:pt idx="0">
                  <c:v>0.28737541528239202</c:v>
                </c:pt>
                <c:pt idx="1">
                  <c:v>0.23754152823920299</c:v>
                </c:pt>
                <c:pt idx="2">
                  <c:v>0.22009966777408599</c:v>
                </c:pt>
                <c:pt idx="3">
                  <c:v>0.13538205980066401</c:v>
                </c:pt>
                <c:pt idx="4">
                  <c:v>0.115448504983389</c:v>
                </c:pt>
                <c:pt idx="5">
                  <c:v>4.1528239202657802E-3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4027136"/>
        <c:axId val="114561408"/>
        <c:axId val="0"/>
      </c:bar3DChart>
      <c:catAx>
        <c:axId val="11402713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45614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4561408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4027136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1823649490618899"/>
          <c:y val="0.145654513352348"/>
          <c:w val="0.70724613363396205"/>
          <c:h val="0.7455398839128739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9.6054214877263705E-2"/>
                  <c:y val="4.72322696456832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1043228770663495E-2"/>
                  <c:y val="4.96845365549800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9.0871992547501695E-2"/>
                  <c:y val="4.9313453079043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5161124910310301E-2"/>
                  <c:y val="1.47784702466118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2686110043469899E-2"/>
                  <c:y val="1.6020608446596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2571875008724702E-2"/>
                  <c:y val="1.769119226288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3.2536627335071101E-2"/>
                  <c:y val="1.56213396226788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2576062851139002E-2"/>
                  <c:y val="7.95506660665110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038419266308599E-2"/>
                  <c:y val="7.41798701094526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9152854511970598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7679558011049701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'Frecuencias '!$B$52:$B$54</c:f>
              <c:strCache>
                <c:ptCount val="3"/>
                <c:pt idx="0">
                  <c:v>1 a 10</c:v>
                </c:pt>
                <c:pt idx="1">
                  <c:v>11 a 20</c:v>
                </c:pt>
                <c:pt idx="2">
                  <c:v>51 en adelante</c:v>
                </c:pt>
              </c:strCache>
            </c:strRef>
          </c:cat>
          <c:val>
            <c:numRef>
              <c:f>'Frecuencias '!$C$52:$C$54</c:f>
              <c:numCache>
                <c:formatCode>0.000</c:formatCode>
                <c:ptCount val="3"/>
                <c:pt idx="0">
                  <c:v>0.85</c:v>
                </c:pt>
                <c:pt idx="1">
                  <c:v>0.1</c:v>
                </c:pt>
                <c:pt idx="2">
                  <c:v>0.05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5960832"/>
        <c:axId val="115983104"/>
        <c:axId val="0"/>
      </c:bar3DChart>
      <c:catAx>
        <c:axId val="11596083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598310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5983104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5960832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0"/>
      <c:depthPercent val="1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4221872265967"/>
          <c:y val="0.22633421716577601"/>
          <c:w val="0.57155788859725698"/>
          <c:h val="0.56447098768950799"/>
        </c:manualLayout>
      </c:layout>
      <c:pie3DChart>
        <c:varyColors val="1"/>
        <c:ser>
          <c:idx val="1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explosion val="0"/>
            <c:spPr>
              <a:solidFill>
                <a:schemeClr val="tx1">
                  <a:lumMod val="50000"/>
                  <a:lumOff val="50000"/>
                </a:schemeClr>
              </a:solidFill>
            </c:spPr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Lbls>
            <c:dLbl>
              <c:idx val="0"/>
              <c:layout>
                <c:manualLayout>
                  <c:x val="-1.08356955380577E-2"/>
                  <c:y val="-3.268862795780980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1.9390259550889501E-2"/>
                  <c:y val="4.946969342675149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8.8815981335667107E-3"/>
                  <c:y val="-1.147650717644180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200" b="1">
                    <a:latin typeface="Century Gothic" panose="020B0502020202020204" pitchFamily="34" charset="0"/>
                  </a:defRPr>
                </a:pPr>
                <a:endParaRPr lang="es-MX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'Frecuencias '!$B$32:$B$33</c:f>
              <c:strCache>
                <c:ptCount val="2"/>
                <c:pt idx="0">
                  <c:v>Femenino</c:v>
                </c:pt>
                <c:pt idx="1">
                  <c:v>Masculino</c:v>
                </c:pt>
              </c:strCache>
            </c:strRef>
          </c:cat>
          <c:val>
            <c:numRef>
              <c:f>'Frecuencias '!$C$32:$C$33</c:f>
              <c:numCache>
                <c:formatCode>0.000</c:formatCode>
                <c:ptCount val="2"/>
                <c:pt idx="0">
                  <c:v>0.35</c:v>
                </c:pt>
                <c:pt idx="1">
                  <c:v>0.65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0"/>
      <c:depthPercent val="1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4221872265967"/>
          <c:y val="0.22633421716577601"/>
          <c:w val="0.57155788859725598"/>
          <c:h val="0.56447098768950799"/>
        </c:manualLayout>
      </c:layout>
      <c:pie3DChart>
        <c:varyColors val="1"/>
        <c:ser>
          <c:idx val="1"/>
          <c:order val="0"/>
          <c:spPr>
            <a:solidFill>
              <a:srgbClr val="FF0000"/>
            </a:solidFill>
          </c:spPr>
          <c:explosion val="8"/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4.65441819772528E-4"/>
                  <c:y val="-2.727276733277969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8.7578885972586593E-3"/>
                  <c:y val="4.405369065314859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5.18590842811315E-2"/>
                  <c:y val="-9.6712203014317297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200" b="1">
                    <a:latin typeface="Century Gothic" panose="020B0502020202020204" pitchFamily="34" charset="0"/>
                  </a:defRPr>
                </a:pPr>
                <a:endParaRPr lang="es-MX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'Frecuencias '!$B$46:$B$47</c:f>
              <c:strCache>
                <c:ptCount val="2"/>
                <c:pt idx="0">
                  <c:v>Licenciatura</c:v>
                </c:pt>
                <c:pt idx="1">
                  <c:v>Posgrado</c:v>
                </c:pt>
              </c:strCache>
            </c:strRef>
          </c:cat>
          <c:val>
            <c:numRef>
              <c:f>'Frecuencias '!$C$46:$C$47</c:f>
              <c:numCache>
                <c:formatCode>0.000</c:formatCode>
                <c:ptCount val="2"/>
                <c:pt idx="0">
                  <c:v>0.45</c:v>
                </c:pt>
                <c:pt idx="1">
                  <c:v>0.55000000000000004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0"/>
      <c:depthPercent val="1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79993429212699"/>
          <c:y val="0.22633421716577601"/>
          <c:w val="0.61497984083091595"/>
          <c:h val="0.60851950194036697"/>
        </c:manualLayout>
      </c:layout>
      <c:pie3DChart>
        <c:varyColors val="1"/>
        <c:ser>
          <c:idx val="1"/>
          <c:order val="0"/>
          <c:spPr>
            <a:solidFill>
              <a:srgbClr val="FF0000"/>
            </a:solidFill>
          </c:spPr>
          <c:explosion val="8"/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Pt>
            <c:idx val="3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</c:dPt>
          <c:dLbls>
            <c:dLbl>
              <c:idx val="0"/>
              <c:layout>
                <c:manualLayout>
                  <c:x val="4.1016097987751902E-2"/>
                  <c:y val="1.61182266738101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4.3134441528141897E-3"/>
                  <c:y val="-6.49419969855975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5.18590842811315E-2"/>
                  <c:y val="-9.6712203014317297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'Frecuencias '!$B$17:$B$20</c:f>
              <c:strCache>
                <c:ptCount val="4"/>
                <c:pt idx="0">
                  <c:v>Grande</c:v>
                </c:pt>
                <c:pt idx="1">
                  <c:v>Mediana</c:v>
                </c:pt>
                <c:pt idx="2">
                  <c:v>Pequeña</c:v>
                </c:pt>
                <c:pt idx="3">
                  <c:v>Micro</c:v>
                </c:pt>
              </c:strCache>
            </c:strRef>
          </c:cat>
          <c:val>
            <c:numRef>
              <c:f>'Frecuencias '!$C$17:$C$20</c:f>
              <c:numCache>
                <c:formatCode>0.000</c:formatCode>
                <c:ptCount val="4"/>
                <c:pt idx="0">
                  <c:v>0.74280983463636796</c:v>
                </c:pt>
                <c:pt idx="1">
                  <c:v>0.12929021772811899</c:v>
                </c:pt>
                <c:pt idx="2">
                  <c:v>8.86554004915691E-2</c:v>
                </c:pt>
                <c:pt idx="3">
                  <c:v>3.9244547143944597E-2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1823649490618899"/>
          <c:y val="0.145654513352348"/>
          <c:w val="0.70724613363396205"/>
          <c:h val="0.7455398839128739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2185557924659101E-2"/>
                  <c:y val="1.1257001367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129211209503398E-2"/>
                  <c:y val="1.117499475242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2912613814783201E-2"/>
                  <c:y val="4.34408446199836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1864722701465202E-2"/>
                  <c:y val="9.38203837003141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3821840828736701E-2"/>
                  <c:y val="3.42926454937577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51849833760125E-2"/>
                  <c:y val="8.69709192360886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0717603000262999E-2"/>
                  <c:y val="4.82875913934687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4847528236815E-2"/>
                  <c:y val="4.357539778873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6219395454772301E-2"/>
                  <c:y val="3.82074345299690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9152854511970598E-2"/>
                  <c:y val="5.9701492537314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7679558011049701E-2"/>
                  <c:y val="5.9701492537314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'Frecuencias '!$B$25:$B$35</c:f>
              <c:strCache>
                <c:ptCount val="11"/>
                <c:pt idx="0">
                  <c:v>Jefatura</c:v>
                </c:pt>
                <c:pt idx="1">
                  <c:v>Coordinador de área</c:v>
                </c:pt>
                <c:pt idx="2">
                  <c:v>Director General</c:v>
                </c:pt>
                <c:pt idx="3">
                  <c:v>Gerente de área</c:v>
                </c:pt>
                <c:pt idx="4">
                  <c:v>Director de área</c:v>
                </c:pt>
                <c:pt idx="5">
                  <c:v>Administrativo</c:v>
                </c:pt>
                <c:pt idx="6">
                  <c:v>Mandos medios</c:v>
                </c:pt>
                <c:pt idx="7">
                  <c:v>Gerente General</c:v>
                </c:pt>
                <c:pt idx="8">
                  <c:v>Profesor</c:v>
                </c:pt>
                <c:pt idx="9">
                  <c:v>Dueño de la empresa</c:v>
                </c:pt>
                <c:pt idx="10">
                  <c:v>Otro</c:v>
                </c:pt>
              </c:strCache>
            </c:strRef>
          </c:cat>
          <c:val>
            <c:numRef>
              <c:f>'Frecuencias '!$C$25:$C$35</c:f>
              <c:numCache>
                <c:formatCode>0.000</c:formatCode>
                <c:ptCount val="11"/>
                <c:pt idx="0">
                  <c:v>0.209708403863334</c:v>
                </c:pt>
                <c:pt idx="1">
                  <c:v>0.190114930420832</c:v>
                </c:pt>
                <c:pt idx="2">
                  <c:v>0.15590134286326501</c:v>
                </c:pt>
                <c:pt idx="3">
                  <c:v>0.13555246431072099</c:v>
                </c:pt>
                <c:pt idx="4">
                  <c:v>0.12613289875369299</c:v>
                </c:pt>
                <c:pt idx="5">
                  <c:v>9.4799719312570599E-2</c:v>
                </c:pt>
                <c:pt idx="6">
                  <c:v>3.3548386418487099E-2</c:v>
                </c:pt>
                <c:pt idx="7">
                  <c:v>2.4312600812349601E-2</c:v>
                </c:pt>
                <c:pt idx="8">
                  <c:v>1.0340953250595499E-2</c:v>
                </c:pt>
                <c:pt idx="9">
                  <c:v>3.3352967923280402E-3</c:v>
                </c:pt>
                <c:pt idx="10">
                  <c:v>1.6253003201824701E-2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4929664"/>
        <c:axId val="114931200"/>
        <c:axId val="0"/>
      </c:bar3DChart>
      <c:catAx>
        <c:axId val="11492966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493120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4931200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4929664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1823649490618899"/>
          <c:y val="0.145654513352348"/>
          <c:w val="0.70724613363396205"/>
          <c:h val="0.7455398839128739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5.6165248539141101E-2"/>
                  <c:y val="2.92443522369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59279235095237E-2"/>
                  <c:y val="3.5293862704212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9847059995030399E-2"/>
                  <c:y val="3.49230624981056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8799168759812399E-2"/>
                  <c:y val="3.45647261644727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0414642930596602E-2"/>
                  <c:y val="3.041057412279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4049306544783997E-2"/>
                  <c:y val="1.5891976667991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0717565000507501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2576111115966498E-2"/>
                  <c:y val="1.8747533775194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0383708973116E-2"/>
                  <c:y val="2.000923827222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9152854511970598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7679558011049701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'Frecuencias '!$B$40:$B$43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'Frecuencias '!$C$40:$C$43</c:f>
              <c:numCache>
                <c:formatCode>0.000</c:formatCode>
                <c:ptCount val="4"/>
                <c:pt idx="0">
                  <c:v>0.39194599135201902</c:v>
                </c:pt>
                <c:pt idx="1">
                  <c:v>0.399507138515383</c:v>
                </c:pt>
                <c:pt idx="2">
                  <c:v>0.18931339084551799</c:v>
                </c:pt>
                <c:pt idx="3">
                  <c:v>1.9233479287079299E-2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5721344"/>
        <c:axId val="115722880"/>
        <c:axId val="0"/>
      </c:bar3DChart>
      <c:catAx>
        <c:axId val="11572134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572288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5722880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5721344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1823649490618899"/>
          <c:y val="1.9478751745039301E-5"/>
          <c:w val="0.78176352321072995"/>
          <c:h val="0.9999805212482549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5.6165248539141101E-2"/>
                  <c:y val="2.92443522369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1154140152877198E-2"/>
                  <c:y val="2.80989506835725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5514483547496399E-2"/>
                  <c:y val="2.416205989982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9934896507374697E-2"/>
                  <c:y val="2.37722873160551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0414642930596602E-2"/>
                  <c:y val="3.041057412279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4049306544783997E-2"/>
                  <c:y val="1.5891976667991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0717565000507501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2576111115966498E-2"/>
                  <c:y val="1.8747533775194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0383708973116E-2"/>
                  <c:y val="2.000923827222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9152854511970598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7679558011049701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'Frecuencias '!$B$48:$B$52</c:f>
              <c:strCache>
                <c:ptCount val="5"/>
                <c:pt idx="0">
                  <c:v>No hay contrataciones en general</c:v>
                </c:pt>
                <c:pt idx="1">
                  <c:v>Ya contamos con suficientes profesionistas en este ramo</c:v>
                </c:pt>
                <c:pt idx="2">
                  <c:v>No es necesario en la empresa</c:v>
                </c:pt>
                <c:pt idx="3">
                  <c:v>No nos interesa</c:v>
                </c:pt>
                <c:pt idx="4">
                  <c:v>Otra</c:v>
                </c:pt>
              </c:strCache>
            </c:strRef>
          </c:cat>
          <c:val>
            <c:numRef>
              <c:f>'Frecuencias '!$C$48:$C$52</c:f>
              <c:numCache>
                <c:formatCode>0.000</c:formatCode>
                <c:ptCount val="5"/>
                <c:pt idx="0">
                  <c:v>0.41590008615450202</c:v>
                </c:pt>
                <c:pt idx="1">
                  <c:v>0.28606714782005399</c:v>
                </c:pt>
                <c:pt idx="2">
                  <c:v>0.25514082460863502</c:v>
                </c:pt>
                <c:pt idx="3">
                  <c:v>1.84272930107462E-2</c:v>
                </c:pt>
                <c:pt idx="4">
                  <c:v>2.4464648406063501E-2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4307456"/>
        <c:axId val="114308992"/>
        <c:axId val="0"/>
      </c:bar3DChart>
      <c:catAx>
        <c:axId val="11430745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43089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4308992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4307456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4039716101509601"/>
          <c:y val="0.11147800848846399"/>
          <c:w val="0.70724613363396205"/>
          <c:h val="0.7455398839128739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5.6165248539141101E-2"/>
                  <c:y val="2.92443522369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1154146103584701E-2"/>
                  <c:y val="2.62999039998551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0982793551467398E-2"/>
                  <c:y val="3.13253940354138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6980146835061402E-2"/>
                  <c:y val="3.27658211156695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0414642930596699E-2"/>
                  <c:y val="3.041057412279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4049306544783997E-2"/>
                  <c:y val="1.5891976667991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0717565000507501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2576111115966498E-2"/>
                  <c:y val="1.8747533775194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0383708973116E-2"/>
                  <c:y val="2.000923827222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9152854511970598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7679558011049701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'Frecuencias '!$B$57:$B$60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'Frecuencias '!$C$57:$C$60</c:f>
              <c:numCache>
                <c:formatCode>0.000</c:formatCode>
                <c:ptCount val="4"/>
                <c:pt idx="0">
                  <c:v>0.63619325057602505</c:v>
                </c:pt>
                <c:pt idx="1">
                  <c:v>0.35976563203540002</c:v>
                </c:pt>
                <c:pt idx="2">
                  <c:v>4.0411173885750102E-3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5819264"/>
        <c:axId val="115820800"/>
        <c:axId val="0"/>
      </c:bar3DChart>
      <c:catAx>
        <c:axId val="11581926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582080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5820800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5819264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4039716101509601"/>
          <c:y val="0.11147800848846399"/>
          <c:w val="0.70724613363396205"/>
          <c:h val="0.7455398839128739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5.6165248539141101E-2"/>
                  <c:y val="2.92443522369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1154146103584597E-2"/>
                  <c:y val="2.62999039998551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9847053033085199E-2"/>
                  <c:y val="4.931316980921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6186049763427596E-2"/>
                  <c:y val="5.07535968894707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0414642930596699E-2"/>
                  <c:y val="3.041057412279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4049306544783997E-2"/>
                  <c:y val="1.5891976667991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0717565000507501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2576111115966498E-2"/>
                  <c:y val="1.8747533775194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0383708973116E-2"/>
                  <c:y val="2.000923827222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9152854511970598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7679558011049701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'Frecuencias '!$B$65:$B$68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'Frecuencias '!$C$65:$C$68</c:f>
              <c:numCache>
                <c:formatCode>0.000</c:formatCode>
                <c:ptCount val="4"/>
                <c:pt idx="0">
                  <c:v>0.54040959887288897</c:v>
                </c:pt>
                <c:pt idx="1">
                  <c:v>0.45598224333696802</c:v>
                </c:pt>
                <c:pt idx="2">
                  <c:v>3.6081577901430901E-3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6626560"/>
        <c:axId val="116628096"/>
        <c:axId val="0"/>
      </c:bar3DChart>
      <c:catAx>
        <c:axId val="11662656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662809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6628096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6626560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chemeClr val="bg1">
            <a:lumMod val="95000"/>
          </a:schemeClr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6652827398540199"/>
          <c:y val="5.9313869485692498E-2"/>
          <c:w val="0.75895430505547301"/>
          <c:h val="0.831880489592242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4.2624264272436797E-2"/>
                  <c:y val="2.708892049010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6927921417088297E-2"/>
                  <c:y val="2.59430634917376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49802148697968E-2"/>
                  <c:y val="1.62216590817115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6980146835061402E-2"/>
                  <c:y val="3.27658211156695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7755799586170301E-2"/>
                  <c:y val="1.7793072797686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4049306544783997E-2"/>
                  <c:y val="1.5891976667991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4.4886934296810697E-2"/>
                  <c:y val="1.622977280901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2576111115966498E-2"/>
                  <c:y val="1.8747533775194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0383708973116E-2"/>
                  <c:y val="2.000923827222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9152854511970598E-2"/>
                  <c:y val="5.9701492537314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7679558011049701E-2"/>
                  <c:y val="5.9701492537314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'Frecuencias '!$B$73:$B$79</c:f>
              <c:strCache>
                <c:ptCount val="7"/>
                <c:pt idx="0">
                  <c:v>Recomendación</c:v>
                </c:pt>
                <c:pt idx="1">
                  <c:v>Bolsa de trabajo</c:v>
                </c:pt>
                <c:pt idx="2">
                  <c:v>Internet</c:v>
                </c:pt>
                <c:pt idx="3">
                  <c:v>Convocatoria</c:v>
                </c:pt>
                <c:pt idx="4">
                  <c:v>Periódico</c:v>
                </c:pt>
                <c:pt idx="5">
                  <c:v>No sé</c:v>
                </c:pt>
                <c:pt idx="6">
                  <c:v>Otra</c:v>
                </c:pt>
              </c:strCache>
            </c:strRef>
          </c:cat>
          <c:val>
            <c:numRef>
              <c:f>'Frecuencias '!$C$73:$C$79</c:f>
              <c:numCache>
                <c:formatCode>0.000</c:formatCode>
                <c:ptCount val="7"/>
                <c:pt idx="0">
                  <c:v>0.3998438779954</c:v>
                </c:pt>
                <c:pt idx="1">
                  <c:v>0.35417002282030702</c:v>
                </c:pt>
                <c:pt idx="2">
                  <c:v>0.186411899883064</c:v>
                </c:pt>
                <c:pt idx="3">
                  <c:v>2.48944177655115E-2</c:v>
                </c:pt>
                <c:pt idx="4">
                  <c:v>1.70662538462177E-2</c:v>
                </c:pt>
                <c:pt idx="5">
                  <c:v>1.09592013888889E-2</c:v>
                </c:pt>
                <c:pt idx="6">
                  <c:v>6.6543263006120503E-3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6700672"/>
        <c:axId val="116702208"/>
        <c:axId val="0"/>
      </c:bar3DChart>
      <c:catAx>
        <c:axId val="11670067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67022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6702208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6700672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31591048047919"/>
          <c:y val="0"/>
          <c:w val="0.70724613363396205"/>
          <c:h val="1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3.9817040646737897E-2"/>
                  <c:y val="1.480235733507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9176336520509697E-2"/>
                  <c:y val="1.363076879776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3498836668544497E-2"/>
                  <c:y val="1.506519004624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0964807965467698E-2"/>
                  <c:y val="1.109611759553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4.0011299797338598E-2"/>
                  <c:y val="1.41631152030316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4049306544783997E-2"/>
                  <c:y val="1.5891976667991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4.0038215221819398E-2"/>
                  <c:y val="1.563435293187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4.2979485999649403E-2"/>
                  <c:y val="1.8747690974120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E-2"/>
                  <c:y val="2.000923827222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598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01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'!$B$55:$B$64</c:f>
              <c:strCache>
                <c:ptCount val="10"/>
                <c:pt idx="0">
                  <c:v>Por su prestigio</c:v>
                </c:pt>
                <c:pt idx="1">
                  <c:v>Por el programa de estudios</c:v>
                </c:pt>
                <c:pt idx="2">
                  <c:v>Por opción a beca</c:v>
                </c:pt>
                <c:pt idx="3">
                  <c:v>Por el costo</c:v>
                </c:pt>
                <c:pt idx="4">
                  <c:v>Es la única que oferta dicho posgrado</c:v>
                </c:pt>
                <c:pt idx="5">
                  <c:v>Ubicación</c:v>
                </c:pt>
                <c:pt idx="6">
                  <c:v>Porque es mi alma mater</c:v>
                </c:pt>
                <c:pt idx="7">
                  <c:v>Trabajo en la UdeG</c:v>
                </c:pt>
                <c:pt idx="8">
                  <c:v>Por la calidad académica</c:v>
                </c:pt>
                <c:pt idx="9">
                  <c:v>Otra</c:v>
                </c:pt>
              </c:strCache>
            </c:strRef>
          </c:cat>
          <c:val>
            <c:numRef>
              <c:f>'Frecuencias '!$C$55:$C$64</c:f>
              <c:numCache>
                <c:formatCode>0.000</c:formatCode>
                <c:ptCount val="10"/>
                <c:pt idx="0">
                  <c:v>0.41777408637873797</c:v>
                </c:pt>
                <c:pt idx="1">
                  <c:v>0.222591362126246</c:v>
                </c:pt>
                <c:pt idx="2">
                  <c:v>9.4684385382059796E-2</c:v>
                </c:pt>
                <c:pt idx="3">
                  <c:v>7.0598006644518305E-2</c:v>
                </c:pt>
                <c:pt idx="4">
                  <c:v>6.7275747508305603E-2</c:v>
                </c:pt>
                <c:pt idx="5">
                  <c:v>4.9003322259136201E-2</c:v>
                </c:pt>
                <c:pt idx="6">
                  <c:v>4.48504983388704E-2</c:v>
                </c:pt>
                <c:pt idx="7">
                  <c:v>2.0764119601328901E-2</c:v>
                </c:pt>
                <c:pt idx="8">
                  <c:v>3.3222591362126199E-3</c:v>
                </c:pt>
                <c:pt idx="9">
                  <c:v>9.1362126245847202E-3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4625152"/>
        <c:axId val="114647424"/>
        <c:axId val="0"/>
      </c:bar3DChart>
      <c:catAx>
        <c:axId val="11462515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46474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4647424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4625152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0"/>
      <c:depthPercent val="1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828653191481699"/>
          <c:y val="0.311350750996092"/>
          <c:w val="0.57155788859725698"/>
          <c:h val="0.56447098768950799"/>
        </c:manualLayout>
      </c:layout>
      <c:pie3DChart>
        <c:varyColors val="1"/>
        <c:ser>
          <c:idx val="1"/>
          <c:order val="0"/>
          <c:explosion val="13"/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3"/>
            <c:bubble3D val="0"/>
            <c:spPr>
              <a:solidFill>
                <a:srgbClr val="FFC9C9"/>
              </a:solidFill>
            </c:spPr>
          </c:dPt>
          <c:dPt>
            <c:idx val="4"/>
            <c:bubble3D val="0"/>
            <c:spPr>
              <a:solidFill>
                <a:srgbClr val="C00000"/>
              </a:solidFill>
            </c:spPr>
          </c:dPt>
          <c:dPt>
            <c:idx val="5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</c:spPr>
          </c:dPt>
          <c:dPt>
            <c:idx val="6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Lbls>
            <c:dLbl>
              <c:idx val="0"/>
              <c:layout>
                <c:manualLayout>
                  <c:x val="-3.7627295959886398E-2"/>
                  <c:y val="-2.08451967640178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4.1039185791900898E-2"/>
                  <c:y val="0.1074068991430970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8.0234675208581303E-3"/>
                  <c:y val="1.668838162601559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8.8815981335667107E-3"/>
                  <c:y val="-1.147650717644180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delete val="1"/>
            </c:dLbl>
            <c:dLbl>
              <c:idx val="6"/>
              <c:layout>
                <c:manualLayout>
                  <c:x val="1.88041841392339E-2"/>
                  <c:y val="-9.9225697860777003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'Frecuencias '!$B$84:$B$90</c:f>
              <c:strCache>
                <c:ptCount val="7"/>
                <c:pt idx="0">
                  <c:v>Eventual</c:v>
                </c:pt>
                <c:pt idx="1">
                  <c:v>Base o Planta</c:v>
                </c:pt>
                <c:pt idx="2">
                  <c:v>Eventual y base</c:v>
                </c:pt>
                <c:pt idx="3">
                  <c:v>Por periodos</c:v>
                </c:pt>
                <c:pt idx="4">
                  <c:v>Por honorarios</c:v>
                </c:pt>
                <c:pt idx="5">
                  <c:v>Es variable</c:v>
                </c:pt>
                <c:pt idx="6">
                  <c:v>No sé</c:v>
                </c:pt>
              </c:strCache>
            </c:strRef>
          </c:cat>
          <c:val>
            <c:numRef>
              <c:f>'Frecuencias '!$C$84:$C$90</c:f>
              <c:numCache>
                <c:formatCode>0.000</c:formatCode>
                <c:ptCount val="7"/>
                <c:pt idx="0">
                  <c:v>9.7557926778404205E-2</c:v>
                </c:pt>
                <c:pt idx="1">
                  <c:v>0.37781998756775897</c:v>
                </c:pt>
                <c:pt idx="2">
                  <c:v>0.30900396530930102</c:v>
                </c:pt>
                <c:pt idx="3">
                  <c:v>0.117956672277261</c:v>
                </c:pt>
                <c:pt idx="4">
                  <c:v>7.7693329979453205E-2</c:v>
                </c:pt>
                <c:pt idx="5">
                  <c:v>1.3950892857142801E-3</c:v>
                </c:pt>
                <c:pt idx="6">
                  <c:v>1.8573028802107198E-2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16215330541567"/>
          <c:y val="0"/>
          <c:w val="0.78378466945843295"/>
          <c:h val="1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6576678689241899E-2"/>
                  <c:y val="1.8190906824023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483322666705199E-2"/>
                  <c:y val="1.7088744116201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8435315302094898E-2"/>
                  <c:y val="5.77748894190664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47887856189467E-2"/>
                  <c:y val="8.81657636465889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8223269029913099E-2"/>
                  <c:y val="1.56726724718544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36933108708978E-2"/>
                  <c:y val="1.58921476201741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0717565000507501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8137881642597E-2"/>
                  <c:y val="1.506313210619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0383708973116E-2"/>
                  <c:y val="2.000923827222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9152854511970598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7679558011049701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'Frecuencias '!$B$95:$B$105</c:f>
              <c:strCache>
                <c:ptCount val="11"/>
                <c:pt idx="0">
                  <c:v>Menos de $5,000</c:v>
                </c:pt>
                <c:pt idx="1">
                  <c:v>De $5,001 a $10,000</c:v>
                </c:pt>
                <c:pt idx="2">
                  <c:v>De $10,001 a $15,000</c:v>
                </c:pt>
                <c:pt idx="3">
                  <c:v>De $15,001 a $20,000</c:v>
                </c:pt>
                <c:pt idx="4">
                  <c:v>De $20,001 a $25,000</c:v>
                </c:pt>
                <c:pt idx="5">
                  <c:v>De $25,001 a $30,000</c:v>
                </c:pt>
                <c:pt idx="6">
                  <c:v>De $30,001 a $35,000</c:v>
                </c:pt>
                <c:pt idx="7">
                  <c:v>De $35,001 a $40,000</c:v>
                </c:pt>
                <c:pt idx="8">
                  <c:v>Más de $40,000 pesos</c:v>
                </c:pt>
                <c:pt idx="9">
                  <c:v>No sé</c:v>
                </c:pt>
                <c:pt idx="10">
                  <c:v>Son docentes y se paga por hora de asignatura</c:v>
                </c:pt>
              </c:strCache>
            </c:strRef>
          </c:cat>
          <c:val>
            <c:numRef>
              <c:f>'Frecuencias '!$C$95:$C$105</c:f>
              <c:numCache>
                <c:formatCode>0.000</c:formatCode>
                <c:ptCount val="11"/>
                <c:pt idx="0">
                  <c:v>6.8046230817682104E-3</c:v>
                </c:pt>
                <c:pt idx="1">
                  <c:v>0.256935318401324</c:v>
                </c:pt>
                <c:pt idx="2">
                  <c:v>0.21915206551327501</c:v>
                </c:pt>
                <c:pt idx="3">
                  <c:v>0.21702122564828699</c:v>
                </c:pt>
                <c:pt idx="4">
                  <c:v>8.9012599415951896E-2</c:v>
                </c:pt>
                <c:pt idx="5">
                  <c:v>2.6948251383003798E-2</c:v>
                </c:pt>
                <c:pt idx="6">
                  <c:v>4.3294747127966299E-2</c:v>
                </c:pt>
                <c:pt idx="7">
                  <c:v>9.3021716101694893E-3</c:v>
                </c:pt>
                <c:pt idx="8">
                  <c:v>6.9527203978342802E-3</c:v>
                </c:pt>
                <c:pt idx="9">
                  <c:v>8.3816869250842793E-2</c:v>
                </c:pt>
                <c:pt idx="10">
                  <c:v>4.0759408169577398E-2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6451200"/>
        <c:axId val="116452736"/>
        <c:axId val="0"/>
      </c:bar3DChart>
      <c:catAx>
        <c:axId val="11645120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64527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6452736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6451200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chemeClr val="bg1">
            <a:lumMod val="95000"/>
          </a:schemeClr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4039716101509601"/>
          <c:y val="0.11147800848846399"/>
          <c:w val="0.70724613363396205"/>
          <c:h val="0.7455398839128739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67084292145548E-2"/>
                  <c:y val="1.450639342856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4607235491891E-2"/>
                  <c:y val="1.4942152414393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283308827658E-2"/>
                  <c:y val="1.2555196984385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723059696850301E-2"/>
                  <c:y val="1.215338194086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8223269029913099E-2"/>
                  <c:y val="1.383041577412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36933108708978E-2"/>
                  <c:y val="1.4049890922446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51558465431388E-2"/>
                  <c:y val="1.386624549100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2576111115966498E-2"/>
                  <c:y val="1.8747533775194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0383708973116E-2"/>
                  <c:y val="2.000923827222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9152854511970598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7679558011049701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'Frecuencias '!$B$110:$B$118</c:f>
              <c:strCache>
                <c:ptCount val="9"/>
                <c:pt idx="0">
                  <c:v>Ya se tiene un rango establecido</c:v>
                </c:pt>
                <c:pt idx="1">
                  <c:v>Puesto</c:v>
                </c:pt>
                <c:pt idx="2">
                  <c:v>Desempeño laboral</c:v>
                </c:pt>
                <c:pt idx="3">
                  <c:v>Experiencia</c:v>
                </c:pt>
                <c:pt idx="4">
                  <c:v>Conocimientos</c:v>
                </c:pt>
                <c:pt idx="5">
                  <c:v>Antigüedad en la institución</c:v>
                </c:pt>
                <c:pt idx="6">
                  <c:v>Grado académico (título)</c:v>
                </c:pt>
                <c:pt idx="7">
                  <c:v>De la relación con el presidente</c:v>
                </c:pt>
                <c:pt idx="8">
                  <c:v>No sé</c:v>
                </c:pt>
              </c:strCache>
            </c:strRef>
          </c:cat>
          <c:val>
            <c:numRef>
              <c:f>'Frecuencias '!$C$110:$C$118</c:f>
              <c:numCache>
                <c:formatCode>0.00</c:formatCode>
                <c:ptCount val="9"/>
                <c:pt idx="0">
                  <c:v>0.38731404476882098</c:v>
                </c:pt>
                <c:pt idx="1">
                  <c:v>0.19006337800540399</c:v>
                </c:pt>
                <c:pt idx="2">
                  <c:v>0.183220259340029</c:v>
                </c:pt>
                <c:pt idx="3">
                  <c:v>0.115992163178039</c:v>
                </c:pt>
                <c:pt idx="4">
                  <c:v>8.3075553772132299E-2</c:v>
                </c:pt>
                <c:pt idx="5">
                  <c:v>2.3405636943267302E-2</c:v>
                </c:pt>
                <c:pt idx="6">
                  <c:v>2.9194078947368399E-3</c:v>
                </c:pt>
                <c:pt idx="7">
                  <c:v>1.4252533783783801E-3</c:v>
                </c:pt>
                <c:pt idx="8">
                  <c:v>1.25843027191921E-2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6489600"/>
        <c:axId val="116491392"/>
        <c:axId val="0"/>
      </c:bar3DChart>
      <c:catAx>
        <c:axId val="11648960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64913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6491392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6489600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chemeClr val="bg1">
            <a:lumMod val="95000"/>
          </a:schemeClr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4039716101509601"/>
          <c:y val="0.11147800848846399"/>
          <c:w val="0.70724613363396205"/>
          <c:h val="0.7455398839128739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5.6165248539141101E-2"/>
                  <c:y val="2.92443522369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7405301250117497E-2"/>
                  <c:y val="3.88913895319901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1666081919781494E-2"/>
                  <c:y val="4.57156429814377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4708679722187898E-2"/>
                  <c:y val="4.71560700616934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0414642930596699E-2"/>
                  <c:y val="3.041057412279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4049306544783997E-2"/>
                  <c:y val="1.5891976667991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0717565000507501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2576111115966498E-2"/>
                  <c:y val="1.8747533775194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0383708973116E-2"/>
                  <c:y val="2.000923827222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9152854511970598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7679558011049701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'Frecuencias '!$B$123:$B$126</c:f>
              <c:strCache>
                <c:ptCount val="4"/>
                <c:pt idx="0">
                  <c:v>Muy importante</c:v>
                </c:pt>
                <c:pt idx="1">
                  <c:v>Importante</c:v>
                </c:pt>
                <c:pt idx="2">
                  <c:v>Poco importante</c:v>
                </c:pt>
                <c:pt idx="3">
                  <c:v>Nada importante</c:v>
                </c:pt>
              </c:strCache>
            </c:strRef>
          </c:cat>
          <c:val>
            <c:numRef>
              <c:f>'Frecuencias '!$C$123:$C$126</c:f>
              <c:numCache>
                <c:formatCode>0.000</c:formatCode>
                <c:ptCount val="4"/>
                <c:pt idx="0">
                  <c:v>0.64232707664656696</c:v>
                </c:pt>
                <c:pt idx="1">
                  <c:v>0.32262784746735501</c:v>
                </c:pt>
                <c:pt idx="2">
                  <c:v>3.3619822507699799E-2</c:v>
                </c:pt>
                <c:pt idx="3">
                  <c:v>1.4252533783783801E-3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6529408"/>
        <c:axId val="116559872"/>
        <c:axId val="0"/>
      </c:bar3DChart>
      <c:catAx>
        <c:axId val="11652940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655987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6559872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6529408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chemeClr val="bg1">
            <a:lumMod val="95000"/>
          </a:schemeClr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4039716101509601"/>
          <c:y val="2.28937286376046E-2"/>
          <c:w val="0.73266871748984896"/>
          <c:h val="0.958563865767139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3.53350016296992E-2"/>
                  <c:y val="2.55602237340976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9296137671028103E-2"/>
                  <c:y val="2.9680351055794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3557003245186701E-2"/>
                  <c:y val="1.8081967077567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8079047053459499E-2"/>
                  <c:y val="2.3206922127229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70998296212924E-2"/>
                  <c:y val="2.30416992627636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4049306544783997E-2"/>
                  <c:y val="1.5891976667991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3.10735536040583E-2"/>
                  <c:y val="2.491964061778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2576111115966498E-2"/>
                  <c:y val="1.8747533775194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0383708973116E-2"/>
                  <c:y val="2.000923827222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9152854511970598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7679558011049701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'Frecuencias '!$B$131:$B$137</c:f>
              <c:strCache>
                <c:ptCount val="7"/>
                <c:pt idx="0">
                  <c:v>Preparación académica</c:v>
                </c:pt>
                <c:pt idx="1">
                  <c:v>Disposición</c:v>
                </c:pt>
                <c:pt idx="2">
                  <c:v>Práctica</c:v>
                </c:pt>
                <c:pt idx="3">
                  <c:v>Saben trabajar bajo presión</c:v>
                </c:pt>
                <c:pt idx="4">
                  <c:v>Saben tomar decisiones</c:v>
                </c:pt>
                <c:pt idx="5">
                  <c:v>Dominio de programas computacionales</c:v>
                </c:pt>
                <c:pt idx="6">
                  <c:v>Otra</c:v>
                </c:pt>
              </c:strCache>
            </c:strRef>
          </c:cat>
          <c:val>
            <c:numRef>
              <c:f>'Frecuencias '!$C$131:$C$137</c:f>
              <c:numCache>
                <c:formatCode>0.000</c:formatCode>
                <c:ptCount val="7"/>
                <c:pt idx="0">
                  <c:v>0.46187433774500097</c:v>
                </c:pt>
                <c:pt idx="1">
                  <c:v>0.16598759507524699</c:v>
                </c:pt>
                <c:pt idx="2">
                  <c:v>0.11824111650515801</c:v>
                </c:pt>
                <c:pt idx="3">
                  <c:v>0.117170613376192</c:v>
                </c:pt>
                <c:pt idx="4">
                  <c:v>9.9564073620511895E-2</c:v>
                </c:pt>
                <c:pt idx="5">
                  <c:v>3.22706934838582E-2</c:v>
                </c:pt>
                <c:pt idx="6">
                  <c:v>4.8915701940322803E-3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7056640"/>
        <c:axId val="117058176"/>
        <c:axId val="0"/>
      </c:bar3DChart>
      <c:catAx>
        <c:axId val="11705664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705817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7058176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7056640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chemeClr val="bg1">
            <a:lumMod val="95000"/>
          </a:schemeClr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38565114464530198"/>
          <c:y val="3.6398285495160002E-4"/>
          <c:w val="0.58180146651964104"/>
          <c:h val="0.9996360358108360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8025475495916699E-2"/>
                  <c:y val="6.29791134318409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7104736192579899E-2"/>
                  <c:y val="1.12577840785213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4324455297198198E-2"/>
                  <c:y val="7.02842689120342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4764206166390499E-2"/>
                  <c:y val="4.78435514995606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5264299009156801E-2"/>
                  <c:y val="8.303645680945220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77756038099782E-2"/>
                  <c:y val="8.52312082926501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0717565000507501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2576111115966498E-2"/>
                  <c:y val="1.8747533775194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0383708973116E-2"/>
                  <c:y val="2.000923827222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9152854511970598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7679558011049701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2.2191401478448201E-2"/>
                  <c:y val="9.2112834886365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'Frecuencias '!$B$142:$B$153</c:f>
              <c:strCache>
                <c:ptCount val="12"/>
                <c:pt idx="0">
                  <c:v>Ninguna</c:v>
                </c:pt>
                <c:pt idx="1">
                  <c:v>Falta de práctica</c:v>
                </c:pt>
                <c:pt idx="2">
                  <c:v>Dominio de programas computacionales</c:v>
                </c:pt>
                <c:pt idx="3">
                  <c:v>No saben tomar decisiones</c:v>
                </c:pt>
                <c:pt idx="4">
                  <c:v>No saben trabajar bajo presión</c:v>
                </c:pt>
                <c:pt idx="5">
                  <c:v>Falta de disposición</c:v>
                </c:pt>
                <c:pt idx="6">
                  <c:v>Falta de preparación</c:v>
                </c:pt>
                <c:pt idx="7">
                  <c:v>Falta de liderazgo</c:v>
                </c:pt>
                <c:pt idx="8">
                  <c:v>Investigación</c:v>
                </c:pt>
                <c:pt idx="9">
                  <c:v>Falta de trabajo en equipo</c:v>
                </c:pt>
                <c:pt idx="10">
                  <c:v>Falta de administración del tiempo</c:v>
                </c:pt>
                <c:pt idx="11">
                  <c:v>Otra</c:v>
                </c:pt>
              </c:strCache>
            </c:strRef>
          </c:cat>
          <c:val>
            <c:numRef>
              <c:f>'Frecuencias '!$C$142:$C$153</c:f>
              <c:numCache>
                <c:formatCode>0.000</c:formatCode>
                <c:ptCount val="12"/>
                <c:pt idx="0">
                  <c:v>0.33564983165136097</c:v>
                </c:pt>
                <c:pt idx="1">
                  <c:v>0.20035157044823901</c:v>
                </c:pt>
                <c:pt idx="2">
                  <c:v>0.111572745448316</c:v>
                </c:pt>
                <c:pt idx="3">
                  <c:v>9.3182260898173899E-2</c:v>
                </c:pt>
                <c:pt idx="4">
                  <c:v>9.2966069744190097E-2</c:v>
                </c:pt>
                <c:pt idx="5">
                  <c:v>9.03194112009785E-2</c:v>
                </c:pt>
                <c:pt idx="6">
                  <c:v>2.6189194992657799E-2</c:v>
                </c:pt>
                <c:pt idx="7">
                  <c:v>1.1266140240540999E-2</c:v>
                </c:pt>
                <c:pt idx="8">
                  <c:v>8.9991715623543404E-3</c:v>
                </c:pt>
                <c:pt idx="9">
                  <c:v>6.8920826146946597E-3</c:v>
                </c:pt>
                <c:pt idx="10">
                  <c:v>1.63052339801076E-3</c:v>
                </c:pt>
                <c:pt idx="11">
                  <c:v>2.09809978004823E-2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gapDepth val="0"/>
        <c:shape val="cylinder"/>
        <c:axId val="117137408"/>
        <c:axId val="117138944"/>
        <c:axId val="0"/>
      </c:bar3DChart>
      <c:catAx>
        <c:axId val="11713740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713894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7138944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7137408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chemeClr val="bg1">
            <a:lumMod val="95000"/>
          </a:schemeClr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17064170697477599"/>
          <c:y val="7.9346549149020298E-2"/>
          <c:w val="0.79846490008119098"/>
          <c:h val="0.895487121663823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6.5223732428312406E-2"/>
                  <c:y val="3.8456020618188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0008112384246498E-2"/>
                  <c:y val="3.52071211489762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9830697662715399E-2"/>
                  <c:y val="2.7293250566203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4708679722187898E-2"/>
                  <c:y val="4.71560700616934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0414642930596699E-2"/>
                  <c:y val="3.041057412279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4049306544783997E-2"/>
                  <c:y val="1.5891976667991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0717565000507501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2576111115966498E-2"/>
                  <c:y val="1.8747533775194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80383708973116E-2"/>
                  <c:y val="2.000923827222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9152854511970598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7679558011049701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'Frecuencias '!$B$166:$B$170</c:f>
              <c:strCache>
                <c:ptCount val="5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  <c:pt idx="4">
                  <c:v>No sé</c:v>
                </c:pt>
              </c:strCache>
            </c:strRef>
          </c:cat>
          <c:val>
            <c:numRef>
              <c:f>'Frecuencias '!$C$166:$C$170</c:f>
              <c:numCache>
                <c:formatCode>0.000</c:formatCode>
                <c:ptCount val="5"/>
                <c:pt idx="0">
                  <c:v>0.41962038173435001</c:v>
                </c:pt>
                <c:pt idx="1">
                  <c:v>0.56765086393226605</c:v>
                </c:pt>
                <c:pt idx="2">
                  <c:v>4.90587406599174E-3</c:v>
                </c:pt>
                <c:pt idx="3">
                  <c:v>0</c:v>
                </c:pt>
                <c:pt idx="4">
                  <c:v>7.8228802673922307E-3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7172864"/>
        <c:axId val="117203328"/>
        <c:axId val="0"/>
      </c:bar3DChart>
      <c:catAx>
        <c:axId val="11717286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720332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7203328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7172864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424498549456374"/>
          <c:y val="5.1645563156838999E-3"/>
          <c:w val="0.50954524083375596"/>
          <c:h val="0.9948355186519469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9424284688397199E-2"/>
                  <c:y val="1.305604805162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7384439271200399E-2"/>
                  <c:y val="1.370884337246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4241851409462101E-2"/>
                  <c:y val="6.14284787588709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3210464952103101E-2"/>
                  <c:y val="7.5832749561428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3673693983649199E-2"/>
                  <c:y val="8.82555479104183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2.51356728816951E-2"/>
                  <c:y val="1.229461875138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717565000507501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2576111115966498E-2"/>
                  <c:y val="1.8747533775194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E-2"/>
                  <c:y val="2.000923827222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598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01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'!$B$75:$B$82</c:f>
              <c:strCache>
                <c:ptCount val="8"/>
                <c:pt idx="0">
                  <c:v>Falta de tiempo</c:v>
                </c:pt>
                <c:pt idx="1">
                  <c:v>No he realizado/terminado la tesis</c:v>
                </c:pt>
                <c:pt idx="2">
                  <c:v>Trámite en proceso</c:v>
                </c:pt>
                <c:pt idx="3">
                  <c:v>Desidia</c:v>
                </c:pt>
                <c:pt idx="4">
                  <c:v>Burocracia</c:v>
                </c:pt>
                <c:pt idx="5">
                  <c:v>Falta de dinero</c:v>
                </c:pt>
                <c:pt idx="6">
                  <c:v>No me interesa</c:v>
                </c:pt>
                <c:pt idx="7">
                  <c:v>Otro</c:v>
                </c:pt>
              </c:strCache>
            </c:strRef>
          </c:cat>
          <c:val>
            <c:numRef>
              <c:f>'Frecuencias '!$C$75:$C$82</c:f>
              <c:numCache>
                <c:formatCode>0.000</c:formatCode>
                <c:ptCount val="8"/>
                <c:pt idx="0">
                  <c:v>0.34012219959266798</c:v>
                </c:pt>
                <c:pt idx="1">
                  <c:v>0.22199592668024401</c:v>
                </c:pt>
                <c:pt idx="2">
                  <c:v>0.20977596741344201</c:v>
                </c:pt>
                <c:pt idx="3">
                  <c:v>7.73930753564155E-2</c:v>
                </c:pt>
                <c:pt idx="4">
                  <c:v>6.5173116089613001E-2</c:v>
                </c:pt>
                <c:pt idx="5">
                  <c:v>4.6843177189409398E-2</c:v>
                </c:pt>
                <c:pt idx="6">
                  <c:v>1.4256619144602901E-2</c:v>
                </c:pt>
                <c:pt idx="7">
                  <c:v>2.4439918533604901E-2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4363008"/>
        <c:axId val="114409856"/>
        <c:axId val="0"/>
      </c:bar3DChart>
      <c:catAx>
        <c:axId val="11436300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440985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4409856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4363008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0"/>
      <c:depthPercent val="1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131933041244799"/>
          <c:y val="0.21906550685707701"/>
          <c:w val="0.641389261705827"/>
          <c:h val="0.63473495540062197"/>
        </c:manualLayout>
      </c:layout>
      <c:pie3DChart>
        <c:varyColors val="1"/>
        <c:ser>
          <c:idx val="1"/>
          <c:order val="0"/>
          <c:explosion val="8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4.1016097987751902E-2"/>
                  <c:y val="1.61182266738101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2.3969004665262202E-2"/>
                  <c:y val="-0.13647485469928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00069535414028E-2"/>
                  <c:y val="-9.8332696744641308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8.8815981335667107E-3"/>
                  <c:y val="-1.147650717644180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'Frecuencias '!$B$99:$B$101</c:f>
              <c:strCache>
                <c:ptCount val="3"/>
                <c:pt idx="0">
                  <c:v>Sí en todo</c:v>
                </c:pt>
                <c:pt idx="1">
                  <c:v>Sí, en algunos aspectos</c:v>
                </c:pt>
                <c:pt idx="2">
                  <c:v>No</c:v>
                </c:pt>
              </c:strCache>
            </c:strRef>
          </c:cat>
          <c:val>
            <c:numRef>
              <c:f>'Frecuencias '!$C$99:$C$101</c:f>
              <c:numCache>
                <c:formatCode>0.000</c:formatCode>
                <c:ptCount val="3"/>
                <c:pt idx="0">
                  <c:v>0.47923588039867099</c:v>
                </c:pt>
                <c:pt idx="1">
                  <c:v>0.491694352159468</c:v>
                </c:pt>
                <c:pt idx="2">
                  <c:v>2.9069767441860499E-2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noFill/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30506531020362798"/>
          <c:y val="5.5390003632281399E-3"/>
          <c:w val="0.63232247508213402"/>
          <c:h val="0.9915559780994459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3.6873507110321099E-2"/>
                  <c:y val="3.1512840432048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4.2204883981144997E-2"/>
                  <c:y val="3.020844226660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2365952394178397E-2"/>
                  <c:y val="3.37634019052740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3.7071773771168298E-2"/>
                  <c:y val="3.40830432595823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3.8082326170108101E-2"/>
                  <c:y val="3.358475133334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4049306544783997E-2"/>
                  <c:y val="1.5891976667991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717565000507501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2576111115966498E-2"/>
                  <c:y val="1.8747533775194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E-2"/>
                  <c:y val="2.000923827222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598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01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'!$B$125:$B$129</c:f>
              <c:strCache>
                <c:ptCount val="5"/>
                <c:pt idx="0">
                  <c:v>Porque estoy estudiando</c:v>
                </c:pt>
                <c:pt idx="1">
                  <c:v>Porque decidí cambiar de trabajo y todavía no encuentro otro</c:v>
                </c:pt>
                <c:pt idx="2">
                  <c:v>Por otra razón</c:v>
                </c:pt>
                <c:pt idx="3">
                  <c:v>Porque perdí el que tenía</c:v>
                </c:pt>
                <c:pt idx="4">
                  <c:v>No hay vacantes</c:v>
                </c:pt>
              </c:strCache>
            </c:strRef>
          </c:cat>
          <c:val>
            <c:numRef>
              <c:f>'Frecuencias '!$C$125:$C$129</c:f>
              <c:numCache>
                <c:formatCode>0.000</c:formatCode>
                <c:ptCount val="5"/>
                <c:pt idx="0">
                  <c:v>0.48648648648648701</c:v>
                </c:pt>
                <c:pt idx="1">
                  <c:v>0.24324324324324301</c:v>
                </c:pt>
                <c:pt idx="2">
                  <c:v>0.18018018018018001</c:v>
                </c:pt>
                <c:pt idx="3">
                  <c:v>5.4054054054054099E-2</c:v>
                </c:pt>
                <c:pt idx="4">
                  <c:v>3.6036036036036001E-2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5010176"/>
        <c:axId val="115016064"/>
        <c:axId val="0"/>
      </c:bar3DChart>
      <c:catAx>
        <c:axId val="11501017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501606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5016064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5010176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solidFill>
          <a:schemeClr val="bg1">
            <a:lumMod val="95000"/>
          </a:schemeClr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5005902379337203"/>
          <c:y val="2.4146183962609601E-2"/>
          <c:w val="0.70724613363396205"/>
          <c:h val="0.875522175820809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5.6165248539141101E-2"/>
                  <c:y val="2.92443522369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5919713752532999E-2"/>
                  <c:y val="2.4501423855795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7.1666081919781494E-2"/>
                  <c:y val="4.57156429814377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6.6194258837643696E-2"/>
                  <c:y val="3.27661043854986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0414642930596699E-2"/>
                  <c:y val="3.041057412279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4049306544783997E-2"/>
                  <c:y val="1.5891976667991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717565000507501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2576111115966498E-2"/>
                  <c:y val="1.8747533775194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E-2"/>
                  <c:y val="2.000923827222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598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01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'!$B$134:$B$137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'Frecuencias '!$C$134:$C$137</c:f>
              <c:numCache>
                <c:formatCode>0.000</c:formatCode>
                <c:ptCount val="4"/>
                <c:pt idx="0">
                  <c:v>0.73863636363636298</c:v>
                </c:pt>
                <c:pt idx="1">
                  <c:v>0.125874125874126</c:v>
                </c:pt>
                <c:pt idx="2">
                  <c:v>3.1468531468531499E-2</c:v>
                </c:pt>
                <c:pt idx="3">
                  <c:v>0.104020979020979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5096960"/>
        <c:axId val="115098752"/>
        <c:axId val="0"/>
      </c:bar3DChart>
      <c:catAx>
        <c:axId val="11509696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50987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5098752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5096960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noFill/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4039716101509601"/>
          <c:y val="0.11147800848846399"/>
          <c:w val="0.70724613363396205"/>
          <c:h val="0.7455398839128739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4.1477092890400698E-2"/>
                  <c:y val="1.076283902731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7.1106131891939997E-2"/>
                  <c:y val="2.38283476795083E-2"/>
                </c:manualLayout>
              </c:layout>
              <c:numFmt formatCode="0.0%" sourceLinked="0"/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200" b="1" i="0" u="none" strike="noStrike" baseline="0">
                      <a:solidFill>
                        <a:srgbClr val="AC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entury Gothic"/>
                      <a:ea typeface="Century Gothic"/>
                      <a:cs typeface="Century Gothic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3515674281709202E-2"/>
                  <c:y val="1.79502407515447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6.4708679722187898E-2"/>
                  <c:y val="4.71560700616934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0414642930596699E-2"/>
                  <c:y val="3.041057412279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4049306544783997E-2"/>
                  <c:y val="1.5891976667991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717565000507501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2576111115966498E-2"/>
                  <c:y val="1.8747533775194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E-2"/>
                  <c:y val="2.000923827222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598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01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'!$B$142:$B$146</c:f>
              <c:strCache>
                <c:ptCount val="5"/>
                <c:pt idx="0">
                  <c:v>Incremento en responsabilidades</c:v>
                </c:pt>
                <c:pt idx="1">
                  <c:v>Incremento de percepciones económicas</c:v>
                </c:pt>
                <c:pt idx="2">
                  <c:v>Incremento en nivel jerárquico</c:v>
                </c:pt>
                <c:pt idx="3">
                  <c:v>En calidad de trabajo / Incorporé conocimientos</c:v>
                </c:pt>
                <c:pt idx="4">
                  <c:v>Otra</c:v>
                </c:pt>
              </c:strCache>
            </c:strRef>
          </c:cat>
          <c:val>
            <c:numRef>
              <c:f>'Frecuencias '!$C$142:$C$146</c:f>
              <c:numCache>
                <c:formatCode>0.000</c:formatCode>
                <c:ptCount val="5"/>
                <c:pt idx="0">
                  <c:v>0.34146341463414598</c:v>
                </c:pt>
                <c:pt idx="1">
                  <c:v>0.32390243902438998</c:v>
                </c:pt>
                <c:pt idx="2">
                  <c:v>0.31317073170731702</c:v>
                </c:pt>
                <c:pt idx="3">
                  <c:v>1.0731707317073199E-2</c:v>
                </c:pt>
                <c:pt idx="4">
                  <c:v>7.8048780487804904E-3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5148288"/>
        <c:axId val="115149824"/>
        <c:axId val="0"/>
      </c:bar3DChart>
      <c:catAx>
        <c:axId val="11514828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51498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5149824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5148288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hPercent val="147"/>
      <c:rotY val="44"/>
      <c:depthPercent val="120"/>
      <c:rAngAx val="1"/>
    </c:view3D>
    <c:floor>
      <c:thickness val="0"/>
      <c:spPr>
        <a:noFill/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4039716101509601"/>
          <c:y val="0.11147800848846399"/>
          <c:w val="0.70724613363396205"/>
          <c:h val="0.7455398839128739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rotWithShape="0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4.7178297473750401E-2"/>
                  <c:y val="2.37001330256517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4.06797935200265E-2"/>
                  <c:y val="2.2644339235349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0491334568617698E-2"/>
                  <c:y val="2.0270513141976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3923086782367803E-2"/>
                  <c:y val="1.9905533014329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0414642930596699E-2"/>
                  <c:y val="3.041057412279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4.29664963817478E-2"/>
                  <c:y val="2.1307928919458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0717565000507501E-2"/>
                  <c:y val="1.2023661221451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3.2576111115966498E-2"/>
                  <c:y val="1.8747533775194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0383708973116E-2"/>
                  <c:y val="2.0009238272228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9152854511970598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1.7679558011049701E-2"/>
                  <c:y val="5.97014925373148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Century Gothic"/>
                    <a:ea typeface="Century Gothic"/>
                    <a:cs typeface="Century Gothic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'Frecuencias '!$B$152:$B$157</c:f>
              <c:strCache>
                <c:ptCount val="6"/>
                <c:pt idx="0">
                  <c:v>Empresa y/o Organismos Privados</c:v>
                </c:pt>
                <c:pt idx="1">
                  <c:v>Academia - IES</c:v>
                </c:pt>
                <c:pt idx="2">
                  <c:v>Gobierno y/o Organismos Públicos</c:v>
                </c:pt>
                <c:pt idx="3">
                  <c:v>Trabajador independiente</c:v>
                </c:pt>
                <c:pt idx="4">
                  <c:v>Asociación Civil</c:v>
                </c:pt>
                <c:pt idx="5">
                  <c:v>Organismo no Gubernamental (ONG)</c:v>
                </c:pt>
              </c:strCache>
            </c:strRef>
          </c:cat>
          <c:val>
            <c:numRef>
              <c:f>'Frecuencias '!$C$152:$C$157</c:f>
              <c:numCache>
                <c:formatCode>0.000</c:formatCode>
                <c:ptCount val="6"/>
                <c:pt idx="0">
                  <c:v>0.37785910338517797</c:v>
                </c:pt>
                <c:pt idx="1">
                  <c:v>0.34126258005489502</c:v>
                </c:pt>
                <c:pt idx="2">
                  <c:v>0.17840805123513301</c:v>
                </c:pt>
                <c:pt idx="3">
                  <c:v>7.8682525160109804E-2</c:v>
                </c:pt>
                <c:pt idx="4">
                  <c:v>1.73833485818847E-2</c:v>
                </c:pt>
                <c:pt idx="5">
                  <c:v>6.4043915827996303E-3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0"/>
        <c:shape val="cylinder"/>
        <c:axId val="112991616"/>
        <c:axId val="113046656"/>
        <c:axId val="0"/>
      </c:bar3DChart>
      <c:catAx>
        <c:axId val="11299161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Century Gothic"/>
                <a:ea typeface="Century Gothic"/>
                <a:cs typeface="Century Gothic"/>
              </a:defRPr>
            </a:pPr>
            <a:endParaRPr lang="es-MX"/>
          </a:p>
        </c:txPr>
        <c:crossAx val="11304665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3046656"/>
        <c:scaling>
          <c:orientation val="minMax"/>
        </c:scaling>
        <c:delete val="1"/>
        <c:axPos val="b"/>
        <c:numFmt formatCode="0%" sourceLinked="0"/>
        <c:majorTickMark val="out"/>
        <c:minorTickMark val="none"/>
        <c:tickLblPos val="none"/>
        <c:crossAx val="112991616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Century Gothic"/>
          <a:ea typeface="Century Gothic"/>
          <a:cs typeface="Century Gothic"/>
        </a:defRPr>
      </a:pPr>
      <a:endParaRPr lang="es-MX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76BB52-5039-3B44-89D4-77B9C107625C}" type="doc">
      <dgm:prSet loTypeId="urn:microsoft.com/office/officeart/2008/layout/VerticalCurvedList" loCatId="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A0982108-1C6E-384E-881C-08FD439433BF}">
      <dgm:prSet custT="1"/>
      <dgm:spPr>
        <a:solidFill>
          <a:srgbClr val="800000"/>
        </a:solidFill>
      </dgm:spPr>
      <dgm:t>
        <a:bodyPr/>
        <a:lstStyle/>
        <a:p>
          <a:pPr rtl="0"/>
          <a:r>
            <a:rPr lang="es-MX" sz="1800" b="1" i="1" smtClean="0"/>
            <a:t>Objetivos de los estudios  </a:t>
          </a:r>
          <a:endParaRPr lang="es-MX" sz="1800"/>
        </a:p>
      </dgm:t>
    </dgm:pt>
    <dgm:pt modelId="{2F66E10D-E5DD-7742-A468-4147A1F185EC}" type="parTrans" cxnId="{BCCB5D65-D813-DA4B-B6AE-3E47C1D304A7}">
      <dgm:prSet/>
      <dgm:spPr/>
      <dgm:t>
        <a:bodyPr/>
        <a:lstStyle/>
        <a:p>
          <a:endParaRPr lang="es-ES"/>
        </a:p>
      </dgm:t>
    </dgm:pt>
    <dgm:pt modelId="{F334C105-A25A-7641-A709-3296745A069E}" type="sibTrans" cxnId="{BCCB5D65-D813-DA4B-B6AE-3E47C1D304A7}">
      <dgm:prSet/>
      <dgm:spPr>
        <a:ln>
          <a:solidFill>
            <a:srgbClr val="800000"/>
          </a:solidFill>
        </a:ln>
      </dgm:spPr>
      <dgm:t>
        <a:bodyPr/>
        <a:lstStyle/>
        <a:p>
          <a:endParaRPr lang="es-ES"/>
        </a:p>
      </dgm:t>
    </dgm:pt>
    <dgm:pt modelId="{2771D9B9-09DB-DE46-8E55-2BF25259054D}">
      <dgm:prSet custT="1"/>
      <dgm:spPr>
        <a:solidFill>
          <a:srgbClr val="800000"/>
        </a:solidFill>
      </dgm:spPr>
      <dgm:t>
        <a:bodyPr/>
        <a:lstStyle/>
        <a:p>
          <a:pPr rtl="0"/>
          <a:r>
            <a:rPr lang="es-MX" sz="1800" b="1" i="1" smtClean="0"/>
            <a:t>Fases y entregables</a:t>
          </a:r>
          <a:endParaRPr lang="es-MX" sz="1800"/>
        </a:p>
      </dgm:t>
    </dgm:pt>
    <dgm:pt modelId="{BD1AFE55-2C84-3747-8292-640BF927F2F5}" type="parTrans" cxnId="{22B94614-D377-FD44-93D4-A095D6277CFE}">
      <dgm:prSet/>
      <dgm:spPr/>
      <dgm:t>
        <a:bodyPr/>
        <a:lstStyle/>
        <a:p>
          <a:endParaRPr lang="es-ES"/>
        </a:p>
      </dgm:t>
    </dgm:pt>
    <dgm:pt modelId="{49A0E129-C2AE-C441-A5A2-A382E7878763}" type="sibTrans" cxnId="{22B94614-D377-FD44-93D4-A095D6277CFE}">
      <dgm:prSet/>
      <dgm:spPr/>
      <dgm:t>
        <a:bodyPr/>
        <a:lstStyle/>
        <a:p>
          <a:endParaRPr lang="es-ES"/>
        </a:p>
      </dgm:t>
    </dgm:pt>
    <dgm:pt modelId="{3A8F378F-157E-5241-9CAB-13BE10C7A9CE}">
      <dgm:prSet custT="1"/>
      <dgm:spPr>
        <a:solidFill>
          <a:srgbClr val="800000"/>
        </a:solidFill>
      </dgm:spPr>
      <dgm:t>
        <a:bodyPr/>
        <a:lstStyle/>
        <a:p>
          <a:pPr rtl="0"/>
          <a:r>
            <a:rPr lang="es-MX" sz="1800" b="1" i="1" smtClean="0"/>
            <a:t>Vitrina metodológica</a:t>
          </a:r>
          <a:endParaRPr lang="es-MX" sz="1800"/>
        </a:p>
      </dgm:t>
    </dgm:pt>
    <dgm:pt modelId="{CCFBA164-F003-C042-857D-3061D793792F}" type="parTrans" cxnId="{9BBBABF1-E6DD-9F49-91D7-05516CCBD3D5}">
      <dgm:prSet/>
      <dgm:spPr/>
      <dgm:t>
        <a:bodyPr/>
        <a:lstStyle/>
        <a:p>
          <a:endParaRPr lang="es-ES"/>
        </a:p>
      </dgm:t>
    </dgm:pt>
    <dgm:pt modelId="{8519ED24-DF0F-BE47-B2B3-EB07FFF7E619}" type="sibTrans" cxnId="{9BBBABF1-E6DD-9F49-91D7-05516CCBD3D5}">
      <dgm:prSet/>
      <dgm:spPr/>
      <dgm:t>
        <a:bodyPr/>
        <a:lstStyle/>
        <a:p>
          <a:endParaRPr lang="es-ES"/>
        </a:p>
      </dgm:t>
    </dgm:pt>
    <dgm:pt modelId="{0109AD98-C32F-384E-BD18-E158F6F4128D}">
      <dgm:prSet custT="1"/>
      <dgm:spPr>
        <a:solidFill>
          <a:srgbClr val="800000"/>
        </a:solidFill>
      </dgm:spPr>
      <dgm:t>
        <a:bodyPr/>
        <a:lstStyle/>
        <a:p>
          <a:pPr rtl="0"/>
          <a:r>
            <a:rPr lang="es-MX" sz="1800" b="1" i="1" smtClean="0"/>
            <a:t>Resultados de la investigación</a:t>
          </a:r>
          <a:endParaRPr lang="es-MX" sz="1800"/>
        </a:p>
      </dgm:t>
    </dgm:pt>
    <dgm:pt modelId="{7423158E-761E-5B44-8AC9-DB68F5BB2710}" type="parTrans" cxnId="{6F11126C-B2DB-CE4D-91D6-3B14ED13CC41}">
      <dgm:prSet/>
      <dgm:spPr/>
      <dgm:t>
        <a:bodyPr/>
        <a:lstStyle/>
        <a:p>
          <a:endParaRPr lang="es-ES"/>
        </a:p>
      </dgm:t>
    </dgm:pt>
    <dgm:pt modelId="{EBC7D910-232F-5045-827B-D1DB1BDF56CF}" type="sibTrans" cxnId="{6F11126C-B2DB-CE4D-91D6-3B14ED13CC41}">
      <dgm:prSet/>
      <dgm:spPr/>
      <dgm:t>
        <a:bodyPr/>
        <a:lstStyle/>
        <a:p>
          <a:endParaRPr lang="es-ES"/>
        </a:p>
      </dgm:t>
    </dgm:pt>
    <dgm:pt modelId="{C2FDD7E2-EA6F-6240-AF82-BC7A97AA8719}">
      <dgm:prSet custT="1"/>
      <dgm:spPr>
        <a:solidFill>
          <a:srgbClr val="800000"/>
        </a:solidFill>
      </dgm:spPr>
      <dgm:t>
        <a:bodyPr/>
        <a:lstStyle/>
        <a:p>
          <a:pPr rtl="0"/>
          <a:r>
            <a:rPr lang="es-MX" sz="1400" b="1" i="1" dirty="0" smtClean="0"/>
            <a:t>Egresados</a:t>
          </a:r>
          <a:endParaRPr lang="es-MX" sz="1400" dirty="0"/>
        </a:p>
      </dgm:t>
    </dgm:pt>
    <dgm:pt modelId="{F4ACAB40-F5EC-794A-821F-BFD62DBA0B4A}" type="parTrans" cxnId="{8A9DF6D4-B5CF-CA43-A81E-053E88F0016F}">
      <dgm:prSet/>
      <dgm:spPr/>
      <dgm:t>
        <a:bodyPr/>
        <a:lstStyle/>
        <a:p>
          <a:endParaRPr lang="es-ES"/>
        </a:p>
      </dgm:t>
    </dgm:pt>
    <dgm:pt modelId="{D7EB3B8E-038B-7B4E-A14B-7CFAE6A43B65}" type="sibTrans" cxnId="{8A9DF6D4-B5CF-CA43-A81E-053E88F0016F}">
      <dgm:prSet/>
      <dgm:spPr/>
      <dgm:t>
        <a:bodyPr/>
        <a:lstStyle/>
        <a:p>
          <a:endParaRPr lang="es-ES"/>
        </a:p>
      </dgm:t>
    </dgm:pt>
    <dgm:pt modelId="{F53256FA-75C5-1547-BB9E-AA3DA8A73DC5}">
      <dgm:prSet custT="1"/>
      <dgm:spPr>
        <a:solidFill>
          <a:srgbClr val="800000"/>
        </a:solidFill>
      </dgm:spPr>
      <dgm:t>
        <a:bodyPr/>
        <a:lstStyle/>
        <a:p>
          <a:pPr rtl="0"/>
          <a:r>
            <a:rPr lang="es-MX" sz="1400" b="1" i="1" smtClean="0"/>
            <a:t>Empleadores</a:t>
          </a:r>
          <a:endParaRPr lang="es-MX" sz="1400"/>
        </a:p>
      </dgm:t>
    </dgm:pt>
    <dgm:pt modelId="{3F8A7566-F343-624E-934A-261524D82990}" type="parTrans" cxnId="{B2470CF7-491B-0447-BA6F-8A4B2FF9BE37}">
      <dgm:prSet/>
      <dgm:spPr/>
      <dgm:t>
        <a:bodyPr/>
        <a:lstStyle/>
        <a:p>
          <a:endParaRPr lang="es-ES"/>
        </a:p>
      </dgm:t>
    </dgm:pt>
    <dgm:pt modelId="{802FE541-E130-F642-B45B-4685E5237DD1}" type="sibTrans" cxnId="{B2470CF7-491B-0447-BA6F-8A4B2FF9BE37}">
      <dgm:prSet/>
      <dgm:spPr/>
      <dgm:t>
        <a:bodyPr/>
        <a:lstStyle/>
        <a:p>
          <a:endParaRPr lang="es-ES"/>
        </a:p>
      </dgm:t>
    </dgm:pt>
    <dgm:pt modelId="{C2272473-7F0B-C445-B368-3AC179B5D27D}">
      <dgm:prSet custT="1"/>
      <dgm:spPr>
        <a:solidFill>
          <a:srgbClr val="800000"/>
        </a:solidFill>
      </dgm:spPr>
      <dgm:t>
        <a:bodyPr/>
        <a:lstStyle/>
        <a:p>
          <a:pPr rtl="0"/>
          <a:r>
            <a:rPr lang="es-MX" sz="1800" b="1" i="1" smtClean="0"/>
            <a:t>Reporte cualitativo</a:t>
          </a:r>
          <a:endParaRPr lang="es-MX" sz="1800"/>
        </a:p>
      </dgm:t>
    </dgm:pt>
    <dgm:pt modelId="{439F2067-8B97-7C42-A76B-CB89ECB4AD20}" type="parTrans" cxnId="{A74C8AA6-8717-2B4E-94AD-14B79FE5743C}">
      <dgm:prSet/>
      <dgm:spPr/>
      <dgm:t>
        <a:bodyPr/>
        <a:lstStyle/>
        <a:p>
          <a:endParaRPr lang="es-ES"/>
        </a:p>
      </dgm:t>
    </dgm:pt>
    <dgm:pt modelId="{2391A4F7-C639-CE4D-B086-FDE5A1EB46E4}" type="sibTrans" cxnId="{A74C8AA6-8717-2B4E-94AD-14B79FE5743C}">
      <dgm:prSet/>
      <dgm:spPr/>
      <dgm:t>
        <a:bodyPr/>
        <a:lstStyle/>
        <a:p>
          <a:endParaRPr lang="es-ES"/>
        </a:p>
      </dgm:t>
    </dgm:pt>
    <dgm:pt modelId="{C3702E39-CDE2-6443-B3D7-1A32095AB346}">
      <dgm:prSet custT="1"/>
      <dgm:spPr>
        <a:solidFill>
          <a:srgbClr val="800000"/>
        </a:solidFill>
      </dgm:spPr>
      <dgm:t>
        <a:bodyPr/>
        <a:lstStyle/>
        <a:p>
          <a:pPr rtl="0"/>
          <a:r>
            <a:rPr lang="es-MX" sz="1800" b="1" i="1" smtClean="0"/>
            <a:t>Conclusiones </a:t>
          </a:r>
          <a:endParaRPr lang="es-MX" sz="1800"/>
        </a:p>
      </dgm:t>
    </dgm:pt>
    <dgm:pt modelId="{AF0D86D3-2135-7342-BA12-FE7E3465480A}" type="parTrans" cxnId="{ED6738A9-1B04-7440-BB5D-7E2017584C53}">
      <dgm:prSet/>
      <dgm:spPr/>
      <dgm:t>
        <a:bodyPr/>
        <a:lstStyle/>
        <a:p>
          <a:endParaRPr lang="es-ES"/>
        </a:p>
      </dgm:t>
    </dgm:pt>
    <dgm:pt modelId="{CEF1E65F-D182-3F4B-B3AD-E8D668A6BD3F}" type="sibTrans" cxnId="{ED6738A9-1B04-7440-BB5D-7E2017584C53}">
      <dgm:prSet/>
      <dgm:spPr/>
      <dgm:t>
        <a:bodyPr/>
        <a:lstStyle/>
        <a:p>
          <a:endParaRPr lang="es-ES"/>
        </a:p>
      </dgm:t>
    </dgm:pt>
    <dgm:pt modelId="{5EA9738D-455C-9D42-8670-129E2CDA98C0}" type="pres">
      <dgm:prSet presAssocID="{F876BB52-5039-3B44-89D4-77B9C107625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0D3B3A54-FEDA-CB46-9A11-9020DB170601}" type="pres">
      <dgm:prSet presAssocID="{F876BB52-5039-3B44-89D4-77B9C107625C}" presName="Name1" presStyleCnt="0"/>
      <dgm:spPr/>
    </dgm:pt>
    <dgm:pt modelId="{2C86810F-F5B0-1A41-88B2-4125D8AA180A}" type="pres">
      <dgm:prSet presAssocID="{F876BB52-5039-3B44-89D4-77B9C107625C}" presName="cycle" presStyleCnt="0"/>
      <dgm:spPr/>
    </dgm:pt>
    <dgm:pt modelId="{EB912C7B-662D-844B-B241-C26BEC1B6184}" type="pres">
      <dgm:prSet presAssocID="{F876BB52-5039-3B44-89D4-77B9C107625C}" presName="srcNode" presStyleLbl="node1" presStyleIdx="0" presStyleCnt="6"/>
      <dgm:spPr/>
    </dgm:pt>
    <dgm:pt modelId="{C0C3DF11-83A5-2D42-BF4C-479143626618}" type="pres">
      <dgm:prSet presAssocID="{F876BB52-5039-3B44-89D4-77B9C107625C}" presName="conn" presStyleLbl="parChTrans1D2" presStyleIdx="0" presStyleCnt="1"/>
      <dgm:spPr/>
      <dgm:t>
        <a:bodyPr/>
        <a:lstStyle/>
        <a:p>
          <a:endParaRPr lang="es-ES"/>
        </a:p>
      </dgm:t>
    </dgm:pt>
    <dgm:pt modelId="{871C3A57-998B-8849-A0FD-593DF1FABD29}" type="pres">
      <dgm:prSet presAssocID="{F876BB52-5039-3B44-89D4-77B9C107625C}" presName="extraNode" presStyleLbl="node1" presStyleIdx="0" presStyleCnt="6"/>
      <dgm:spPr/>
    </dgm:pt>
    <dgm:pt modelId="{EE105BC5-78DE-A842-915D-AB55CC7A96B3}" type="pres">
      <dgm:prSet presAssocID="{F876BB52-5039-3B44-89D4-77B9C107625C}" presName="dstNode" presStyleLbl="node1" presStyleIdx="0" presStyleCnt="6"/>
      <dgm:spPr/>
    </dgm:pt>
    <dgm:pt modelId="{AF642FD8-70A3-F440-8CB4-6E404461ED49}" type="pres">
      <dgm:prSet presAssocID="{A0982108-1C6E-384E-881C-08FD439433BF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DEA72F-1583-6A4B-AA61-7FA4D5BFFF05}" type="pres">
      <dgm:prSet presAssocID="{A0982108-1C6E-384E-881C-08FD439433BF}" presName="accent_1" presStyleCnt="0"/>
      <dgm:spPr/>
    </dgm:pt>
    <dgm:pt modelId="{227EB5EF-DC21-5242-9296-030AC6960B81}" type="pres">
      <dgm:prSet presAssocID="{A0982108-1C6E-384E-881C-08FD439433BF}" presName="accentRepeatNode" presStyleLbl="solidFgAcc1" presStyleIdx="0" presStyleCnt="6"/>
      <dgm:spPr>
        <a:ln>
          <a:solidFill>
            <a:srgbClr val="800000"/>
          </a:solidFill>
        </a:ln>
      </dgm:spPr>
    </dgm:pt>
    <dgm:pt modelId="{C215B374-634D-0446-9933-23D33B555889}" type="pres">
      <dgm:prSet presAssocID="{2771D9B9-09DB-DE46-8E55-2BF25259054D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D5670DF-A4DC-604A-9710-DB1D9F16A8DD}" type="pres">
      <dgm:prSet presAssocID="{2771D9B9-09DB-DE46-8E55-2BF25259054D}" presName="accent_2" presStyleCnt="0"/>
      <dgm:spPr/>
    </dgm:pt>
    <dgm:pt modelId="{5E831566-A914-9344-B7CC-69266EE924E9}" type="pres">
      <dgm:prSet presAssocID="{2771D9B9-09DB-DE46-8E55-2BF25259054D}" presName="accentRepeatNode" presStyleLbl="solidFgAcc1" presStyleIdx="1" presStyleCnt="6"/>
      <dgm:spPr>
        <a:ln>
          <a:solidFill>
            <a:srgbClr val="800000"/>
          </a:solidFill>
        </a:ln>
      </dgm:spPr>
    </dgm:pt>
    <dgm:pt modelId="{C1D9793A-2117-3341-AA4F-A2FB344B10A9}" type="pres">
      <dgm:prSet presAssocID="{3A8F378F-157E-5241-9CAB-13BE10C7A9CE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A39C23E-1A98-6240-B038-AD6F1B24DB1C}" type="pres">
      <dgm:prSet presAssocID="{3A8F378F-157E-5241-9CAB-13BE10C7A9CE}" presName="accent_3" presStyleCnt="0"/>
      <dgm:spPr/>
    </dgm:pt>
    <dgm:pt modelId="{35FFF7C2-DDDE-E14B-A566-9507B9B31C4D}" type="pres">
      <dgm:prSet presAssocID="{3A8F378F-157E-5241-9CAB-13BE10C7A9CE}" presName="accentRepeatNode" presStyleLbl="solidFgAcc1" presStyleIdx="2" presStyleCnt="6"/>
      <dgm:spPr>
        <a:ln>
          <a:solidFill>
            <a:srgbClr val="800000"/>
          </a:solidFill>
        </a:ln>
      </dgm:spPr>
    </dgm:pt>
    <dgm:pt modelId="{8967431E-B2C4-E949-B638-774E2B150BFF}" type="pres">
      <dgm:prSet presAssocID="{0109AD98-C32F-384E-BD18-E158F6F4128D}" presName="text_4" presStyleLbl="node1" presStyleIdx="3" presStyleCnt="6" custScaleY="17764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9F01DF3-C2DE-544F-A3FB-03C0936CE8C7}" type="pres">
      <dgm:prSet presAssocID="{0109AD98-C32F-384E-BD18-E158F6F4128D}" presName="accent_4" presStyleCnt="0"/>
      <dgm:spPr/>
    </dgm:pt>
    <dgm:pt modelId="{69D43477-DEC9-DD4E-B23E-6883EE56818D}" type="pres">
      <dgm:prSet presAssocID="{0109AD98-C32F-384E-BD18-E158F6F4128D}" presName="accentRepeatNode" presStyleLbl="solidFgAcc1" presStyleIdx="3" presStyleCnt="6"/>
      <dgm:spPr>
        <a:ln>
          <a:solidFill>
            <a:srgbClr val="800000"/>
          </a:solidFill>
        </a:ln>
      </dgm:spPr>
    </dgm:pt>
    <dgm:pt modelId="{04B98465-E316-BB4E-B815-72471E9ECE7A}" type="pres">
      <dgm:prSet presAssocID="{C2272473-7F0B-C445-B368-3AC179B5D27D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ABDB7D-E41B-844F-B7C1-A72D4B151777}" type="pres">
      <dgm:prSet presAssocID="{C2272473-7F0B-C445-B368-3AC179B5D27D}" presName="accent_5" presStyleCnt="0"/>
      <dgm:spPr/>
    </dgm:pt>
    <dgm:pt modelId="{91156A20-1BE4-F64C-AE33-D3ED59EE9C61}" type="pres">
      <dgm:prSet presAssocID="{C2272473-7F0B-C445-B368-3AC179B5D27D}" presName="accentRepeatNode" presStyleLbl="solidFgAcc1" presStyleIdx="4" presStyleCnt="6"/>
      <dgm:spPr>
        <a:ln>
          <a:solidFill>
            <a:srgbClr val="800000"/>
          </a:solidFill>
        </a:ln>
      </dgm:spPr>
    </dgm:pt>
    <dgm:pt modelId="{C9AEF7BF-BD58-0E49-843D-509B1E2EBA2B}" type="pres">
      <dgm:prSet presAssocID="{C3702E39-CDE2-6443-B3D7-1A32095AB346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B0FD4D4-5BEE-644A-899C-5F0F2FD0E7ED}" type="pres">
      <dgm:prSet presAssocID="{C3702E39-CDE2-6443-B3D7-1A32095AB346}" presName="accent_6" presStyleCnt="0"/>
      <dgm:spPr/>
    </dgm:pt>
    <dgm:pt modelId="{2CABD586-F196-C342-BBE3-B005C770B39B}" type="pres">
      <dgm:prSet presAssocID="{C3702E39-CDE2-6443-B3D7-1A32095AB346}" presName="accentRepeatNode" presStyleLbl="solidFgAcc1" presStyleIdx="5" presStyleCnt="6"/>
      <dgm:spPr>
        <a:ln>
          <a:solidFill>
            <a:srgbClr val="800000"/>
          </a:solidFill>
        </a:ln>
      </dgm:spPr>
    </dgm:pt>
  </dgm:ptLst>
  <dgm:cxnLst>
    <dgm:cxn modelId="{BCE8FC2E-2F16-874C-A612-64021F5B2A4A}" type="presOf" srcId="{C3702E39-CDE2-6443-B3D7-1A32095AB346}" destId="{C9AEF7BF-BD58-0E49-843D-509B1E2EBA2B}" srcOrd="0" destOrd="0" presId="urn:microsoft.com/office/officeart/2008/layout/VerticalCurvedList"/>
    <dgm:cxn modelId="{2D329222-FC38-B841-8E22-11737FD2E986}" type="presOf" srcId="{C2272473-7F0B-C445-B368-3AC179B5D27D}" destId="{04B98465-E316-BB4E-B815-72471E9ECE7A}" srcOrd="0" destOrd="0" presId="urn:microsoft.com/office/officeart/2008/layout/VerticalCurvedList"/>
    <dgm:cxn modelId="{38B18A9D-D0C1-3F45-9A8E-01F5B8E3166D}" type="presOf" srcId="{C2FDD7E2-EA6F-6240-AF82-BC7A97AA8719}" destId="{8967431E-B2C4-E949-B638-774E2B150BFF}" srcOrd="0" destOrd="1" presId="urn:microsoft.com/office/officeart/2008/layout/VerticalCurvedList"/>
    <dgm:cxn modelId="{9BBBABF1-E6DD-9F49-91D7-05516CCBD3D5}" srcId="{F876BB52-5039-3B44-89D4-77B9C107625C}" destId="{3A8F378F-157E-5241-9CAB-13BE10C7A9CE}" srcOrd="2" destOrd="0" parTransId="{CCFBA164-F003-C042-857D-3061D793792F}" sibTransId="{8519ED24-DF0F-BE47-B2B3-EB07FFF7E619}"/>
    <dgm:cxn modelId="{ED6738A9-1B04-7440-BB5D-7E2017584C53}" srcId="{F876BB52-5039-3B44-89D4-77B9C107625C}" destId="{C3702E39-CDE2-6443-B3D7-1A32095AB346}" srcOrd="5" destOrd="0" parTransId="{AF0D86D3-2135-7342-BA12-FE7E3465480A}" sibTransId="{CEF1E65F-D182-3F4B-B3AD-E8D668A6BD3F}"/>
    <dgm:cxn modelId="{B4E7B0BB-1AEB-584F-AFDB-106CF568088F}" type="presOf" srcId="{F334C105-A25A-7641-A709-3296745A069E}" destId="{C0C3DF11-83A5-2D42-BF4C-479143626618}" srcOrd="0" destOrd="0" presId="urn:microsoft.com/office/officeart/2008/layout/VerticalCurvedList"/>
    <dgm:cxn modelId="{7321D6C9-B9B7-3F45-927D-78B189944C3B}" type="presOf" srcId="{3A8F378F-157E-5241-9CAB-13BE10C7A9CE}" destId="{C1D9793A-2117-3341-AA4F-A2FB344B10A9}" srcOrd="0" destOrd="0" presId="urn:microsoft.com/office/officeart/2008/layout/VerticalCurvedList"/>
    <dgm:cxn modelId="{22B94614-D377-FD44-93D4-A095D6277CFE}" srcId="{F876BB52-5039-3B44-89D4-77B9C107625C}" destId="{2771D9B9-09DB-DE46-8E55-2BF25259054D}" srcOrd="1" destOrd="0" parTransId="{BD1AFE55-2C84-3747-8292-640BF927F2F5}" sibTransId="{49A0E129-C2AE-C441-A5A2-A382E7878763}"/>
    <dgm:cxn modelId="{66B7F0CC-6881-1549-8E95-CD3453ACF703}" type="presOf" srcId="{F53256FA-75C5-1547-BB9E-AA3DA8A73DC5}" destId="{8967431E-B2C4-E949-B638-774E2B150BFF}" srcOrd="0" destOrd="2" presId="urn:microsoft.com/office/officeart/2008/layout/VerticalCurvedList"/>
    <dgm:cxn modelId="{89C7EF4A-1C68-7A4A-B527-71C822F4C06E}" type="presOf" srcId="{0109AD98-C32F-384E-BD18-E158F6F4128D}" destId="{8967431E-B2C4-E949-B638-774E2B150BFF}" srcOrd="0" destOrd="0" presId="urn:microsoft.com/office/officeart/2008/layout/VerticalCurvedList"/>
    <dgm:cxn modelId="{6511E768-3E9B-E441-BFAE-3EA47848D886}" type="presOf" srcId="{2771D9B9-09DB-DE46-8E55-2BF25259054D}" destId="{C215B374-634D-0446-9933-23D33B555889}" srcOrd="0" destOrd="0" presId="urn:microsoft.com/office/officeart/2008/layout/VerticalCurvedList"/>
    <dgm:cxn modelId="{6F11126C-B2DB-CE4D-91D6-3B14ED13CC41}" srcId="{F876BB52-5039-3B44-89D4-77B9C107625C}" destId="{0109AD98-C32F-384E-BD18-E158F6F4128D}" srcOrd="3" destOrd="0" parTransId="{7423158E-761E-5B44-8AC9-DB68F5BB2710}" sibTransId="{EBC7D910-232F-5045-827B-D1DB1BDF56CF}"/>
    <dgm:cxn modelId="{821F4B56-B122-F14E-8172-211304665110}" type="presOf" srcId="{F876BB52-5039-3B44-89D4-77B9C107625C}" destId="{5EA9738D-455C-9D42-8670-129E2CDA98C0}" srcOrd="0" destOrd="0" presId="urn:microsoft.com/office/officeart/2008/layout/VerticalCurvedList"/>
    <dgm:cxn modelId="{8A9DF6D4-B5CF-CA43-A81E-053E88F0016F}" srcId="{0109AD98-C32F-384E-BD18-E158F6F4128D}" destId="{C2FDD7E2-EA6F-6240-AF82-BC7A97AA8719}" srcOrd="0" destOrd="0" parTransId="{F4ACAB40-F5EC-794A-821F-BFD62DBA0B4A}" sibTransId="{D7EB3B8E-038B-7B4E-A14B-7CFAE6A43B65}"/>
    <dgm:cxn modelId="{B2470CF7-491B-0447-BA6F-8A4B2FF9BE37}" srcId="{0109AD98-C32F-384E-BD18-E158F6F4128D}" destId="{F53256FA-75C5-1547-BB9E-AA3DA8A73DC5}" srcOrd="1" destOrd="0" parTransId="{3F8A7566-F343-624E-934A-261524D82990}" sibTransId="{802FE541-E130-F642-B45B-4685E5237DD1}"/>
    <dgm:cxn modelId="{11E5A4F2-9CBE-364B-87A4-089847AFC988}" type="presOf" srcId="{A0982108-1C6E-384E-881C-08FD439433BF}" destId="{AF642FD8-70A3-F440-8CB4-6E404461ED49}" srcOrd="0" destOrd="0" presId="urn:microsoft.com/office/officeart/2008/layout/VerticalCurvedList"/>
    <dgm:cxn modelId="{BCCB5D65-D813-DA4B-B6AE-3E47C1D304A7}" srcId="{F876BB52-5039-3B44-89D4-77B9C107625C}" destId="{A0982108-1C6E-384E-881C-08FD439433BF}" srcOrd="0" destOrd="0" parTransId="{2F66E10D-E5DD-7742-A468-4147A1F185EC}" sibTransId="{F334C105-A25A-7641-A709-3296745A069E}"/>
    <dgm:cxn modelId="{A74C8AA6-8717-2B4E-94AD-14B79FE5743C}" srcId="{F876BB52-5039-3B44-89D4-77B9C107625C}" destId="{C2272473-7F0B-C445-B368-3AC179B5D27D}" srcOrd="4" destOrd="0" parTransId="{439F2067-8B97-7C42-A76B-CB89ECB4AD20}" sibTransId="{2391A4F7-C639-CE4D-B086-FDE5A1EB46E4}"/>
    <dgm:cxn modelId="{8905320E-FF7B-E646-8D66-F5B42E41EDF0}" type="presParOf" srcId="{5EA9738D-455C-9D42-8670-129E2CDA98C0}" destId="{0D3B3A54-FEDA-CB46-9A11-9020DB170601}" srcOrd="0" destOrd="0" presId="urn:microsoft.com/office/officeart/2008/layout/VerticalCurvedList"/>
    <dgm:cxn modelId="{AFD8B23C-A99C-D046-BCCB-09DAD07A5654}" type="presParOf" srcId="{0D3B3A54-FEDA-CB46-9A11-9020DB170601}" destId="{2C86810F-F5B0-1A41-88B2-4125D8AA180A}" srcOrd="0" destOrd="0" presId="urn:microsoft.com/office/officeart/2008/layout/VerticalCurvedList"/>
    <dgm:cxn modelId="{5505E365-7B85-D745-8159-7D96840D9881}" type="presParOf" srcId="{2C86810F-F5B0-1A41-88B2-4125D8AA180A}" destId="{EB912C7B-662D-844B-B241-C26BEC1B6184}" srcOrd="0" destOrd="0" presId="urn:microsoft.com/office/officeart/2008/layout/VerticalCurvedList"/>
    <dgm:cxn modelId="{28E5114B-D34B-6141-A52D-6CEC762842D5}" type="presParOf" srcId="{2C86810F-F5B0-1A41-88B2-4125D8AA180A}" destId="{C0C3DF11-83A5-2D42-BF4C-479143626618}" srcOrd="1" destOrd="0" presId="urn:microsoft.com/office/officeart/2008/layout/VerticalCurvedList"/>
    <dgm:cxn modelId="{99F9E42E-6D24-5342-9026-8156A31B39CD}" type="presParOf" srcId="{2C86810F-F5B0-1A41-88B2-4125D8AA180A}" destId="{871C3A57-998B-8849-A0FD-593DF1FABD29}" srcOrd="2" destOrd="0" presId="urn:microsoft.com/office/officeart/2008/layout/VerticalCurvedList"/>
    <dgm:cxn modelId="{7F2FE76F-D72E-8A4E-837B-DEF5C314DFA9}" type="presParOf" srcId="{2C86810F-F5B0-1A41-88B2-4125D8AA180A}" destId="{EE105BC5-78DE-A842-915D-AB55CC7A96B3}" srcOrd="3" destOrd="0" presId="urn:microsoft.com/office/officeart/2008/layout/VerticalCurvedList"/>
    <dgm:cxn modelId="{C9892484-6F02-0345-A3BC-08A138E3A780}" type="presParOf" srcId="{0D3B3A54-FEDA-CB46-9A11-9020DB170601}" destId="{AF642FD8-70A3-F440-8CB4-6E404461ED49}" srcOrd="1" destOrd="0" presId="urn:microsoft.com/office/officeart/2008/layout/VerticalCurvedList"/>
    <dgm:cxn modelId="{ED0A1B9C-3A3C-6B4F-A656-98DDCFD83AB5}" type="presParOf" srcId="{0D3B3A54-FEDA-CB46-9A11-9020DB170601}" destId="{57DEA72F-1583-6A4B-AA61-7FA4D5BFFF05}" srcOrd="2" destOrd="0" presId="urn:microsoft.com/office/officeart/2008/layout/VerticalCurvedList"/>
    <dgm:cxn modelId="{C7633289-A764-E742-87F3-81FED4B2B014}" type="presParOf" srcId="{57DEA72F-1583-6A4B-AA61-7FA4D5BFFF05}" destId="{227EB5EF-DC21-5242-9296-030AC6960B81}" srcOrd="0" destOrd="0" presId="urn:microsoft.com/office/officeart/2008/layout/VerticalCurvedList"/>
    <dgm:cxn modelId="{7684479C-3FD6-8A45-BB58-5F05D6B8982D}" type="presParOf" srcId="{0D3B3A54-FEDA-CB46-9A11-9020DB170601}" destId="{C215B374-634D-0446-9933-23D33B555889}" srcOrd="3" destOrd="0" presId="urn:microsoft.com/office/officeart/2008/layout/VerticalCurvedList"/>
    <dgm:cxn modelId="{D8FC1A8A-CF90-A243-9B4E-783B876A2A15}" type="presParOf" srcId="{0D3B3A54-FEDA-CB46-9A11-9020DB170601}" destId="{ED5670DF-A4DC-604A-9710-DB1D9F16A8DD}" srcOrd="4" destOrd="0" presId="urn:microsoft.com/office/officeart/2008/layout/VerticalCurvedList"/>
    <dgm:cxn modelId="{4AD02B8E-F54D-BA41-B062-A6FA09DD8B7E}" type="presParOf" srcId="{ED5670DF-A4DC-604A-9710-DB1D9F16A8DD}" destId="{5E831566-A914-9344-B7CC-69266EE924E9}" srcOrd="0" destOrd="0" presId="urn:microsoft.com/office/officeart/2008/layout/VerticalCurvedList"/>
    <dgm:cxn modelId="{41E0D498-C8B9-5340-A8B7-A6B33B9FEBED}" type="presParOf" srcId="{0D3B3A54-FEDA-CB46-9A11-9020DB170601}" destId="{C1D9793A-2117-3341-AA4F-A2FB344B10A9}" srcOrd="5" destOrd="0" presId="urn:microsoft.com/office/officeart/2008/layout/VerticalCurvedList"/>
    <dgm:cxn modelId="{09EEFCBA-D166-7A40-971B-187E32BCE4E6}" type="presParOf" srcId="{0D3B3A54-FEDA-CB46-9A11-9020DB170601}" destId="{DA39C23E-1A98-6240-B038-AD6F1B24DB1C}" srcOrd="6" destOrd="0" presId="urn:microsoft.com/office/officeart/2008/layout/VerticalCurvedList"/>
    <dgm:cxn modelId="{CE803A85-237A-A843-A70A-7CF93C8D4195}" type="presParOf" srcId="{DA39C23E-1A98-6240-B038-AD6F1B24DB1C}" destId="{35FFF7C2-DDDE-E14B-A566-9507B9B31C4D}" srcOrd="0" destOrd="0" presId="urn:microsoft.com/office/officeart/2008/layout/VerticalCurvedList"/>
    <dgm:cxn modelId="{EF62ED54-E5E4-DF41-9021-C15F28C0DE1F}" type="presParOf" srcId="{0D3B3A54-FEDA-CB46-9A11-9020DB170601}" destId="{8967431E-B2C4-E949-B638-774E2B150BFF}" srcOrd="7" destOrd="0" presId="urn:microsoft.com/office/officeart/2008/layout/VerticalCurvedList"/>
    <dgm:cxn modelId="{6824DB2D-C5A0-2648-891C-ADEF81B76BF1}" type="presParOf" srcId="{0D3B3A54-FEDA-CB46-9A11-9020DB170601}" destId="{C9F01DF3-C2DE-544F-A3FB-03C0936CE8C7}" srcOrd="8" destOrd="0" presId="urn:microsoft.com/office/officeart/2008/layout/VerticalCurvedList"/>
    <dgm:cxn modelId="{C6273BE7-9B35-A344-97BC-87ED1FE15757}" type="presParOf" srcId="{C9F01DF3-C2DE-544F-A3FB-03C0936CE8C7}" destId="{69D43477-DEC9-DD4E-B23E-6883EE56818D}" srcOrd="0" destOrd="0" presId="urn:microsoft.com/office/officeart/2008/layout/VerticalCurvedList"/>
    <dgm:cxn modelId="{2464909D-5021-124C-A53A-4A29F4F71FD6}" type="presParOf" srcId="{0D3B3A54-FEDA-CB46-9A11-9020DB170601}" destId="{04B98465-E316-BB4E-B815-72471E9ECE7A}" srcOrd="9" destOrd="0" presId="urn:microsoft.com/office/officeart/2008/layout/VerticalCurvedList"/>
    <dgm:cxn modelId="{C562C882-0174-4941-B3B1-3DDB5677BE7D}" type="presParOf" srcId="{0D3B3A54-FEDA-CB46-9A11-9020DB170601}" destId="{80ABDB7D-E41B-844F-B7C1-A72D4B151777}" srcOrd="10" destOrd="0" presId="urn:microsoft.com/office/officeart/2008/layout/VerticalCurvedList"/>
    <dgm:cxn modelId="{607E16F2-FD0F-474E-8DD5-588AF03A5419}" type="presParOf" srcId="{80ABDB7D-E41B-844F-B7C1-A72D4B151777}" destId="{91156A20-1BE4-F64C-AE33-D3ED59EE9C61}" srcOrd="0" destOrd="0" presId="urn:microsoft.com/office/officeart/2008/layout/VerticalCurvedList"/>
    <dgm:cxn modelId="{F5304A6B-EB3C-8047-A3F7-EFE03E6C0AB1}" type="presParOf" srcId="{0D3B3A54-FEDA-CB46-9A11-9020DB170601}" destId="{C9AEF7BF-BD58-0E49-843D-509B1E2EBA2B}" srcOrd="11" destOrd="0" presId="urn:microsoft.com/office/officeart/2008/layout/VerticalCurvedList"/>
    <dgm:cxn modelId="{630A2297-E6E5-904F-8F4F-4C1A83AB21AA}" type="presParOf" srcId="{0D3B3A54-FEDA-CB46-9A11-9020DB170601}" destId="{AB0FD4D4-5BEE-644A-899C-5F0F2FD0E7ED}" srcOrd="12" destOrd="0" presId="urn:microsoft.com/office/officeart/2008/layout/VerticalCurvedList"/>
    <dgm:cxn modelId="{573E3DBB-7E99-364A-BFB2-BC9EA8B93FFF}" type="presParOf" srcId="{AB0FD4D4-5BEE-644A-899C-5F0F2FD0E7ED}" destId="{2CABD586-F196-C342-BBE3-B005C770B39B}" srcOrd="0" destOrd="0" presId="urn:microsoft.com/office/officeart/2008/layout/VerticalCurv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7325CA1-AC99-A445-80DD-03CC74FEBC38}" type="doc">
      <dgm:prSet loTypeId="urn:microsoft.com/office/officeart/2005/8/layout/list1" loCatId="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59B4F67-A508-4A47-B8DA-0FD6B1712AA4}">
      <dgm:prSet custT="1"/>
      <dgm:spPr>
        <a:solidFill>
          <a:srgbClr val="800000"/>
        </a:solidFill>
      </dgm:spPr>
      <dgm:t>
        <a:bodyPr/>
        <a:lstStyle/>
        <a:p>
          <a:r>
            <a:rPr lang="es-MX" sz="1600" b="1" i="1" dirty="0" smtClean="0">
              <a:latin typeface="Century Gothic" pitchFamily="34" charset="0"/>
            </a:rPr>
            <a:t>"Mayor capacitación y especialización del área en que se va a ejercer"</a:t>
          </a:r>
          <a:endParaRPr lang="es-MX" sz="1600" b="1" i="1" dirty="0">
            <a:solidFill>
              <a:schemeClr val="bg1"/>
            </a:solidFill>
            <a:latin typeface="Century Gothic" pitchFamily="34" charset="0"/>
          </a:endParaRPr>
        </a:p>
      </dgm:t>
    </dgm:pt>
    <dgm:pt modelId="{D5A19991-4B2D-C544-B1B0-9D91BC478755}" type="parTrans" cxnId="{ADB1229D-5407-6B4F-B528-E25D834E55AB}">
      <dgm:prSet/>
      <dgm:spPr/>
      <dgm:t>
        <a:bodyPr/>
        <a:lstStyle/>
        <a:p>
          <a:endParaRPr lang="es-ES" sz="1600" b="1">
            <a:latin typeface="Century Gothic" pitchFamily="34" charset="0"/>
          </a:endParaRPr>
        </a:p>
      </dgm:t>
    </dgm:pt>
    <dgm:pt modelId="{160FEC37-4CD0-4B43-A839-EE3A1E8A831C}" type="sibTrans" cxnId="{ADB1229D-5407-6B4F-B528-E25D834E55AB}">
      <dgm:prSet/>
      <dgm:spPr/>
      <dgm:t>
        <a:bodyPr/>
        <a:lstStyle/>
        <a:p>
          <a:endParaRPr lang="es-ES" sz="1600" b="1">
            <a:latin typeface="Century Gothic" pitchFamily="34" charset="0"/>
          </a:endParaRPr>
        </a:p>
      </dgm:t>
    </dgm:pt>
    <dgm:pt modelId="{88A73B37-4EE6-E647-881B-A6E2520F2025}">
      <dgm:prSet custT="1"/>
      <dgm:spPr>
        <a:solidFill>
          <a:srgbClr val="800000"/>
        </a:solidFill>
      </dgm:spPr>
      <dgm:t>
        <a:bodyPr/>
        <a:lstStyle/>
        <a:p>
          <a:r>
            <a:rPr lang="es-MX" sz="1600" b="1" i="1" dirty="0" smtClean="0">
              <a:latin typeface="Century Gothic" pitchFamily="34" charset="0"/>
            </a:rPr>
            <a:t>“Profesionalización, especialización en una temática en particular"</a:t>
          </a:r>
          <a:endParaRPr lang="es-MX" sz="1600" b="1" i="1" dirty="0">
            <a:solidFill>
              <a:schemeClr val="bg1"/>
            </a:solidFill>
            <a:latin typeface="Century Gothic" pitchFamily="34" charset="0"/>
          </a:endParaRPr>
        </a:p>
      </dgm:t>
    </dgm:pt>
    <dgm:pt modelId="{25409280-3AB3-E44B-B595-BAB75DD5CFA6}" type="parTrans" cxnId="{9F75D7C1-BCA8-2242-945D-5751BB526F4D}">
      <dgm:prSet/>
      <dgm:spPr/>
      <dgm:t>
        <a:bodyPr/>
        <a:lstStyle/>
        <a:p>
          <a:endParaRPr lang="es-ES" sz="1600" b="1">
            <a:latin typeface="Century Gothic" pitchFamily="34" charset="0"/>
          </a:endParaRPr>
        </a:p>
      </dgm:t>
    </dgm:pt>
    <dgm:pt modelId="{3AEFFEA2-347E-4746-A4C9-F37CB90A3027}" type="sibTrans" cxnId="{9F75D7C1-BCA8-2242-945D-5751BB526F4D}">
      <dgm:prSet/>
      <dgm:spPr/>
      <dgm:t>
        <a:bodyPr/>
        <a:lstStyle/>
        <a:p>
          <a:endParaRPr lang="es-ES" sz="1600" b="1">
            <a:latin typeface="Century Gothic" pitchFamily="34" charset="0"/>
          </a:endParaRPr>
        </a:p>
      </dgm:t>
    </dgm:pt>
    <dgm:pt modelId="{FF8B2BFC-CFAA-3A42-9BE4-19CB9E0463B3}">
      <dgm:prSet custT="1"/>
      <dgm:spPr>
        <a:solidFill>
          <a:srgbClr val="800000"/>
        </a:solidFill>
      </dgm:spPr>
      <dgm:t>
        <a:bodyPr/>
        <a:lstStyle/>
        <a:p>
          <a:r>
            <a:rPr lang="es-MX" sz="1600" b="1" i="1" dirty="0" smtClean="0">
              <a:latin typeface="Century Gothic" pitchFamily="34" charset="0"/>
            </a:rPr>
            <a:t>"Continuidad de los estudios, preparación y capacitación"</a:t>
          </a:r>
          <a:endParaRPr lang="es-MX" sz="1600" b="1" i="1" dirty="0">
            <a:solidFill>
              <a:schemeClr val="bg1"/>
            </a:solidFill>
            <a:latin typeface="Century Gothic" pitchFamily="34" charset="0"/>
          </a:endParaRPr>
        </a:p>
      </dgm:t>
    </dgm:pt>
    <dgm:pt modelId="{52C3046A-44BE-C341-AC0A-99BF3C1B2E25}" type="parTrans" cxnId="{FD96B60A-41AC-A648-9DB9-534075CB2C58}">
      <dgm:prSet/>
      <dgm:spPr/>
      <dgm:t>
        <a:bodyPr/>
        <a:lstStyle/>
        <a:p>
          <a:endParaRPr lang="es-ES" sz="1600" b="1">
            <a:latin typeface="Century Gothic" pitchFamily="34" charset="0"/>
          </a:endParaRPr>
        </a:p>
      </dgm:t>
    </dgm:pt>
    <dgm:pt modelId="{22F4A766-A8A7-CB42-81D8-786EC2A14C61}" type="sibTrans" cxnId="{FD96B60A-41AC-A648-9DB9-534075CB2C58}">
      <dgm:prSet/>
      <dgm:spPr/>
      <dgm:t>
        <a:bodyPr/>
        <a:lstStyle/>
        <a:p>
          <a:endParaRPr lang="es-ES" sz="1600" b="1">
            <a:latin typeface="Century Gothic" pitchFamily="34" charset="0"/>
          </a:endParaRPr>
        </a:p>
      </dgm:t>
    </dgm:pt>
    <dgm:pt modelId="{70497D24-1EBA-1743-BD28-B29E6F3BB35D}">
      <dgm:prSet custT="1"/>
      <dgm:spPr>
        <a:solidFill>
          <a:srgbClr val="800000"/>
        </a:solidFill>
      </dgm:spPr>
      <dgm:t>
        <a:bodyPr/>
        <a:lstStyle/>
        <a:p>
          <a:r>
            <a:rPr lang="es-MX" sz="1600" b="1" i="1" dirty="0" smtClean="0">
              <a:latin typeface="Century Gothic" pitchFamily="34" charset="0"/>
            </a:rPr>
            <a:t>"Mayor conocimiento, madurez, experiencia, sensatez y aporte”</a:t>
          </a:r>
          <a:endParaRPr lang="es-ES" sz="1600" b="1" i="1" dirty="0">
            <a:solidFill>
              <a:schemeClr val="bg1"/>
            </a:solidFill>
            <a:latin typeface="Century Gothic" pitchFamily="34" charset="0"/>
          </a:endParaRPr>
        </a:p>
      </dgm:t>
    </dgm:pt>
    <dgm:pt modelId="{53BC20D4-D07D-1A4A-AF8D-8CEA8AB1C40D}" type="parTrans" cxnId="{E2DC6F89-E4F9-0647-A69C-2E3D23A0A51B}">
      <dgm:prSet/>
      <dgm:spPr/>
      <dgm:t>
        <a:bodyPr/>
        <a:lstStyle/>
        <a:p>
          <a:endParaRPr lang="es-ES" sz="1600" b="1">
            <a:latin typeface="Century Gothic" pitchFamily="34" charset="0"/>
          </a:endParaRPr>
        </a:p>
      </dgm:t>
    </dgm:pt>
    <dgm:pt modelId="{00007593-5528-DC45-880A-C309BA6EC329}" type="sibTrans" cxnId="{E2DC6F89-E4F9-0647-A69C-2E3D23A0A51B}">
      <dgm:prSet/>
      <dgm:spPr/>
      <dgm:t>
        <a:bodyPr/>
        <a:lstStyle/>
        <a:p>
          <a:endParaRPr lang="es-ES" sz="1600" b="1">
            <a:latin typeface="Century Gothic" pitchFamily="34" charset="0"/>
          </a:endParaRPr>
        </a:p>
      </dgm:t>
    </dgm:pt>
    <dgm:pt modelId="{3B78BC0E-ADBF-DE4A-A1EA-C43E4A9D7D70}" type="pres">
      <dgm:prSet presAssocID="{C7325CA1-AC99-A445-80DD-03CC74FEBC3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2C6F0C3-0C78-6045-8152-113AC11CC2B4}" type="pres">
      <dgm:prSet presAssocID="{659B4F67-A508-4A47-B8DA-0FD6B1712AA4}" presName="parentLin" presStyleCnt="0"/>
      <dgm:spPr/>
    </dgm:pt>
    <dgm:pt modelId="{1942AB93-5DD1-A146-83FD-28F2AAF57062}" type="pres">
      <dgm:prSet presAssocID="{659B4F67-A508-4A47-B8DA-0FD6B1712AA4}" presName="parentLeftMargin" presStyleLbl="node1" presStyleIdx="0" presStyleCnt="4" custScaleX="133517" custScaleY="122284"/>
      <dgm:spPr/>
      <dgm:t>
        <a:bodyPr/>
        <a:lstStyle/>
        <a:p>
          <a:endParaRPr lang="es-ES"/>
        </a:p>
      </dgm:t>
    </dgm:pt>
    <dgm:pt modelId="{7F089D91-510C-384E-B510-E0FBE8626AD9}" type="pres">
      <dgm:prSet presAssocID="{659B4F67-A508-4A47-B8DA-0FD6B1712AA4}" presName="parentText" presStyleLbl="node1" presStyleIdx="0" presStyleCnt="4" custScaleX="130381" custScaleY="10961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0238575-63CE-D348-88AD-7BD9936699DC}" type="pres">
      <dgm:prSet presAssocID="{659B4F67-A508-4A47-B8DA-0FD6B1712AA4}" presName="negativeSpace" presStyleCnt="0"/>
      <dgm:spPr/>
    </dgm:pt>
    <dgm:pt modelId="{7433F7E4-37EF-4C48-96BA-4F5257C19E58}" type="pres">
      <dgm:prSet presAssocID="{659B4F67-A508-4A47-B8DA-0FD6B1712AA4}" presName="childText" presStyleLbl="conFgAcc1" presStyleIdx="0" presStyleCnt="4">
        <dgm:presLayoutVars>
          <dgm:bulletEnabled val="1"/>
        </dgm:presLayoutVars>
      </dgm:prSet>
      <dgm:spPr/>
    </dgm:pt>
    <dgm:pt modelId="{FE3DB9E5-746B-E64B-82D3-85D9320E5A77}" type="pres">
      <dgm:prSet presAssocID="{160FEC37-4CD0-4B43-A839-EE3A1E8A831C}" presName="spaceBetweenRectangles" presStyleCnt="0"/>
      <dgm:spPr/>
    </dgm:pt>
    <dgm:pt modelId="{E70C2F67-EA34-AE49-B7C5-F74DB1B54773}" type="pres">
      <dgm:prSet presAssocID="{88A73B37-4EE6-E647-881B-A6E2520F2025}" presName="parentLin" presStyleCnt="0"/>
      <dgm:spPr/>
    </dgm:pt>
    <dgm:pt modelId="{14F65CCC-B6A7-EE40-9237-E769D6D81AAD}" type="pres">
      <dgm:prSet presAssocID="{88A73B37-4EE6-E647-881B-A6E2520F2025}" presName="parentLeftMargin" presStyleLbl="node1" presStyleIdx="0" presStyleCnt="4" custScaleX="134082" custScaleY="137945"/>
      <dgm:spPr/>
      <dgm:t>
        <a:bodyPr/>
        <a:lstStyle/>
        <a:p>
          <a:endParaRPr lang="es-ES"/>
        </a:p>
      </dgm:t>
    </dgm:pt>
    <dgm:pt modelId="{1117807D-3BEA-5848-A923-B961D7D2CD4C}" type="pres">
      <dgm:prSet presAssocID="{88A73B37-4EE6-E647-881B-A6E2520F2025}" presName="parentText" presStyleLbl="node1" presStyleIdx="1" presStyleCnt="4" custScaleX="130381" custScaleY="10961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3AF535-4BA3-4E46-BE3C-115579A477CE}" type="pres">
      <dgm:prSet presAssocID="{88A73B37-4EE6-E647-881B-A6E2520F2025}" presName="negativeSpace" presStyleCnt="0"/>
      <dgm:spPr/>
    </dgm:pt>
    <dgm:pt modelId="{52F2FC65-022A-A946-991F-DFFE50634D9B}" type="pres">
      <dgm:prSet presAssocID="{88A73B37-4EE6-E647-881B-A6E2520F2025}" presName="childText" presStyleLbl="conFgAcc1" presStyleIdx="1" presStyleCnt="4">
        <dgm:presLayoutVars>
          <dgm:bulletEnabled val="1"/>
        </dgm:presLayoutVars>
      </dgm:prSet>
      <dgm:spPr/>
    </dgm:pt>
    <dgm:pt modelId="{4B16B71D-6A6B-294A-A714-50DF30F74F63}" type="pres">
      <dgm:prSet presAssocID="{3AEFFEA2-347E-4746-A4C9-F37CB90A3027}" presName="spaceBetweenRectangles" presStyleCnt="0"/>
      <dgm:spPr/>
    </dgm:pt>
    <dgm:pt modelId="{A1B91116-8830-FB4E-B48F-A916A929C2A0}" type="pres">
      <dgm:prSet presAssocID="{FF8B2BFC-CFAA-3A42-9BE4-19CB9E0463B3}" presName="parentLin" presStyleCnt="0"/>
      <dgm:spPr/>
    </dgm:pt>
    <dgm:pt modelId="{A36FBB8F-9BDC-9742-80EF-022B3C0FBE46}" type="pres">
      <dgm:prSet presAssocID="{FF8B2BFC-CFAA-3A42-9BE4-19CB9E0463B3}" presName="parentLeftMargin" presStyleLbl="node1" presStyleIdx="1" presStyleCnt="4" custScaleX="133070" custScaleY="140011"/>
      <dgm:spPr/>
      <dgm:t>
        <a:bodyPr/>
        <a:lstStyle/>
        <a:p>
          <a:endParaRPr lang="es-ES"/>
        </a:p>
      </dgm:t>
    </dgm:pt>
    <dgm:pt modelId="{A08E6E71-0891-C247-942E-E8AF787BB3E4}" type="pres">
      <dgm:prSet presAssocID="{FF8B2BFC-CFAA-3A42-9BE4-19CB9E0463B3}" presName="parentText" presStyleLbl="node1" presStyleIdx="2" presStyleCnt="4" custScaleX="130381" custScaleY="10961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E40EB7E-1DD9-9042-85F1-0205D3AE3EEF}" type="pres">
      <dgm:prSet presAssocID="{FF8B2BFC-CFAA-3A42-9BE4-19CB9E0463B3}" presName="negativeSpace" presStyleCnt="0"/>
      <dgm:spPr/>
    </dgm:pt>
    <dgm:pt modelId="{F331B37D-842D-3B4C-AF95-8DAFB5DC6A51}" type="pres">
      <dgm:prSet presAssocID="{FF8B2BFC-CFAA-3A42-9BE4-19CB9E0463B3}" presName="childText" presStyleLbl="conFgAcc1" presStyleIdx="2" presStyleCnt="4">
        <dgm:presLayoutVars>
          <dgm:bulletEnabled val="1"/>
        </dgm:presLayoutVars>
      </dgm:prSet>
      <dgm:spPr/>
    </dgm:pt>
    <dgm:pt modelId="{D6ED4ECF-453F-D24C-B485-7020DF8AB00B}" type="pres">
      <dgm:prSet presAssocID="{22F4A766-A8A7-CB42-81D8-786EC2A14C61}" presName="spaceBetweenRectangles" presStyleCnt="0"/>
      <dgm:spPr/>
    </dgm:pt>
    <dgm:pt modelId="{3EB6654D-A7D9-C147-9BF4-81D38D1DBEE6}" type="pres">
      <dgm:prSet presAssocID="{70497D24-1EBA-1743-BD28-B29E6F3BB35D}" presName="parentLin" presStyleCnt="0"/>
      <dgm:spPr/>
    </dgm:pt>
    <dgm:pt modelId="{11B745A0-56AE-A546-A841-75C232141F47}" type="pres">
      <dgm:prSet presAssocID="{70497D24-1EBA-1743-BD28-B29E6F3BB35D}" presName="parentLeftMargin" presStyleLbl="node1" presStyleIdx="2" presStyleCnt="4" custScaleX="142857" custScaleY="185544"/>
      <dgm:spPr/>
      <dgm:t>
        <a:bodyPr/>
        <a:lstStyle/>
        <a:p>
          <a:endParaRPr lang="es-ES"/>
        </a:p>
      </dgm:t>
    </dgm:pt>
    <dgm:pt modelId="{40B81762-BD08-4A4A-A674-81D06C6D2E27}" type="pres">
      <dgm:prSet presAssocID="{70497D24-1EBA-1743-BD28-B29E6F3BB35D}" presName="parentText" presStyleLbl="node1" presStyleIdx="3" presStyleCnt="4" custScaleX="130381" custScaleY="10961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55E3A41-945B-044B-B73F-6CF64CA9664B}" type="pres">
      <dgm:prSet presAssocID="{70497D24-1EBA-1743-BD28-B29E6F3BB35D}" presName="negativeSpace" presStyleCnt="0"/>
      <dgm:spPr/>
    </dgm:pt>
    <dgm:pt modelId="{C5959D19-563F-4644-8FCB-23685A68BDB7}" type="pres">
      <dgm:prSet presAssocID="{70497D24-1EBA-1743-BD28-B29E6F3BB35D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166C56DB-5336-FD4B-8A9A-F83CD047E08F}" type="presOf" srcId="{C7325CA1-AC99-A445-80DD-03CC74FEBC38}" destId="{3B78BC0E-ADBF-DE4A-A1EA-C43E4A9D7D70}" srcOrd="0" destOrd="0" presId="urn:microsoft.com/office/officeart/2005/8/layout/list1"/>
    <dgm:cxn modelId="{E1450324-9951-6B42-9E70-99992EB9BC69}" type="presOf" srcId="{659B4F67-A508-4A47-B8DA-0FD6B1712AA4}" destId="{7F089D91-510C-384E-B510-E0FBE8626AD9}" srcOrd="1" destOrd="0" presId="urn:microsoft.com/office/officeart/2005/8/layout/list1"/>
    <dgm:cxn modelId="{ADB1229D-5407-6B4F-B528-E25D834E55AB}" srcId="{C7325CA1-AC99-A445-80DD-03CC74FEBC38}" destId="{659B4F67-A508-4A47-B8DA-0FD6B1712AA4}" srcOrd="0" destOrd="0" parTransId="{D5A19991-4B2D-C544-B1B0-9D91BC478755}" sibTransId="{160FEC37-4CD0-4B43-A839-EE3A1E8A831C}"/>
    <dgm:cxn modelId="{E2DC6F89-E4F9-0647-A69C-2E3D23A0A51B}" srcId="{C7325CA1-AC99-A445-80DD-03CC74FEBC38}" destId="{70497D24-1EBA-1743-BD28-B29E6F3BB35D}" srcOrd="3" destOrd="0" parTransId="{53BC20D4-D07D-1A4A-AF8D-8CEA8AB1C40D}" sibTransId="{00007593-5528-DC45-880A-C309BA6EC329}"/>
    <dgm:cxn modelId="{57068612-194E-B944-966B-F319BE060B7D}" type="presOf" srcId="{FF8B2BFC-CFAA-3A42-9BE4-19CB9E0463B3}" destId="{A36FBB8F-9BDC-9742-80EF-022B3C0FBE46}" srcOrd="0" destOrd="0" presId="urn:microsoft.com/office/officeart/2005/8/layout/list1"/>
    <dgm:cxn modelId="{3ADE4600-C66E-C843-BB3C-E2888FFCF924}" type="presOf" srcId="{FF8B2BFC-CFAA-3A42-9BE4-19CB9E0463B3}" destId="{A08E6E71-0891-C247-942E-E8AF787BB3E4}" srcOrd="1" destOrd="0" presId="urn:microsoft.com/office/officeart/2005/8/layout/list1"/>
    <dgm:cxn modelId="{FD96B60A-41AC-A648-9DB9-534075CB2C58}" srcId="{C7325CA1-AC99-A445-80DD-03CC74FEBC38}" destId="{FF8B2BFC-CFAA-3A42-9BE4-19CB9E0463B3}" srcOrd="2" destOrd="0" parTransId="{52C3046A-44BE-C341-AC0A-99BF3C1B2E25}" sibTransId="{22F4A766-A8A7-CB42-81D8-786EC2A14C61}"/>
    <dgm:cxn modelId="{E717AC17-839B-8147-8726-338D27833848}" type="presOf" srcId="{659B4F67-A508-4A47-B8DA-0FD6B1712AA4}" destId="{1942AB93-5DD1-A146-83FD-28F2AAF57062}" srcOrd="0" destOrd="0" presId="urn:microsoft.com/office/officeart/2005/8/layout/list1"/>
    <dgm:cxn modelId="{ECAC9975-6A55-A741-9D64-6230DD25679A}" type="presOf" srcId="{88A73B37-4EE6-E647-881B-A6E2520F2025}" destId="{1117807D-3BEA-5848-A923-B961D7D2CD4C}" srcOrd="1" destOrd="0" presId="urn:microsoft.com/office/officeart/2005/8/layout/list1"/>
    <dgm:cxn modelId="{7E83328F-93F7-D844-BFE6-69F8E4CDACD2}" type="presOf" srcId="{88A73B37-4EE6-E647-881B-A6E2520F2025}" destId="{14F65CCC-B6A7-EE40-9237-E769D6D81AAD}" srcOrd="0" destOrd="0" presId="urn:microsoft.com/office/officeart/2005/8/layout/list1"/>
    <dgm:cxn modelId="{9F75D7C1-BCA8-2242-945D-5751BB526F4D}" srcId="{C7325CA1-AC99-A445-80DD-03CC74FEBC38}" destId="{88A73B37-4EE6-E647-881B-A6E2520F2025}" srcOrd="1" destOrd="0" parTransId="{25409280-3AB3-E44B-B595-BAB75DD5CFA6}" sibTransId="{3AEFFEA2-347E-4746-A4C9-F37CB90A3027}"/>
    <dgm:cxn modelId="{7F11B917-9A9C-2044-8497-EDAB1072D7FC}" type="presOf" srcId="{70497D24-1EBA-1743-BD28-B29E6F3BB35D}" destId="{11B745A0-56AE-A546-A841-75C232141F47}" srcOrd="0" destOrd="0" presId="urn:microsoft.com/office/officeart/2005/8/layout/list1"/>
    <dgm:cxn modelId="{181D2B9F-950D-0C47-B0E6-616F27D77D5D}" type="presOf" srcId="{70497D24-1EBA-1743-BD28-B29E6F3BB35D}" destId="{40B81762-BD08-4A4A-A674-81D06C6D2E27}" srcOrd="1" destOrd="0" presId="urn:microsoft.com/office/officeart/2005/8/layout/list1"/>
    <dgm:cxn modelId="{D4AFECAB-E46F-8F4A-BB39-0BDE21C20289}" type="presParOf" srcId="{3B78BC0E-ADBF-DE4A-A1EA-C43E4A9D7D70}" destId="{62C6F0C3-0C78-6045-8152-113AC11CC2B4}" srcOrd="0" destOrd="0" presId="urn:microsoft.com/office/officeart/2005/8/layout/list1"/>
    <dgm:cxn modelId="{C26D2634-B927-934A-9FC1-3D54FB144FD8}" type="presParOf" srcId="{62C6F0C3-0C78-6045-8152-113AC11CC2B4}" destId="{1942AB93-5DD1-A146-83FD-28F2AAF57062}" srcOrd="0" destOrd="0" presId="urn:microsoft.com/office/officeart/2005/8/layout/list1"/>
    <dgm:cxn modelId="{9714F2EB-C702-AA4E-B173-599EAAF3B78A}" type="presParOf" srcId="{62C6F0C3-0C78-6045-8152-113AC11CC2B4}" destId="{7F089D91-510C-384E-B510-E0FBE8626AD9}" srcOrd="1" destOrd="0" presId="urn:microsoft.com/office/officeart/2005/8/layout/list1"/>
    <dgm:cxn modelId="{322E0685-B775-C845-82CA-2A51235FE3E8}" type="presParOf" srcId="{3B78BC0E-ADBF-DE4A-A1EA-C43E4A9D7D70}" destId="{20238575-63CE-D348-88AD-7BD9936699DC}" srcOrd="1" destOrd="0" presId="urn:microsoft.com/office/officeart/2005/8/layout/list1"/>
    <dgm:cxn modelId="{E34C835D-57F8-0F49-BDB0-80AA866FEA3C}" type="presParOf" srcId="{3B78BC0E-ADBF-DE4A-A1EA-C43E4A9D7D70}" destId="{7433F7E4-37EF-4C48-96BA-4F5257C19E58}" srcOrd="2" destOrd="0" presId="urn:microsoft.com/office/officeart/2005/8/layout/list1"/>
    <dgm:cxn modelId="{F13481C5-5D44-7B4D-9CBD-88D897744312}" type="presParOf" srcId="{3B78BC0E-ADBF-DE4A-A1EA-C43E4A9D7D70}" destId="{FE3DB9E5-746B-E64B-82D3-85D9320E5A77}" srcOrd="3" destOrd="0" presId="urn:microsoft.com/office/officeart/2005/8/layout/list1"/>
    <dgm:cxn modelId="{A932680B-DBBF-E44F-BD00-AA41F6008547}" type="presParOf" srcId="{3B78BC0E-ADBF-DE4A-A1EA-C43E4A9D7D70}" destId="{E70C2F67-EA34-AE49-B7C5-F74DB1B54773}" srcOrd="4" destOrd="0" presId="urn:microsoft.com/office/officeart/2005/8/layout/list1"/>
    <dgm:cxn modelId="{3D1027FC-1CDC-3A49-A5BD-B8846AABD895}" type="presParOf" srcId="{E70C2F67-EA34-AE49-B7C5-F74DB1B54773}" destId="{14F65CCC-B6A7-EE40-9237-E769D6D81AAD}" srcOrd="0" destOrd="0" presId="urn:microsoft.com/office/officeart/2005/8/layout/list1"/>
    <dgm:cxn modelId="{36F39E68-E5BD-B14B-AE8B-3C9584A7A91D}" type="presParOf" srcId="{E70C2F67-EA34-AE49-B7C5-F74DB1B54773}" destId="{1117807D-3BEA-5848-A923-B961D7D2CD4C}" srcOrd="1" destOrd="0" presId="urn:microsoft.com/office/officeart/2005/8/layout/list1"/>
    <dgm:cxn modelId="{AD9B8CB0-BBD8-DA4D-9FEC-973DC5B057FE}" type="presParOf" srcId="{3B78BC0E-ADBF-DE4A-A1EA-C43E4A9D7D70}" destId="{463AF535-4BA3-4E46-BE3C-115579A477CE}" srcOrd="5" destOrd="0" presId="urn:microsoft.com/office/officeart/2005/8/layout/list1"/>
    <dgm:cxn modelId="{03DC5B24-3316-DC49-9B2E-AC8D03D1A707}" type="presParOf" srcId="{3B78BC0E-ADBF-DE4A-A1EA-C43E4A9D7D70}" destId="{52F2FC65-022A-A946-991F-DFFE50634D9B}" srcOrd="6" destOrd="0" presId="urn:microsoft.com/office/officeart/2005/8/layout/list1"/>
    <dgm:cxn modelId="{10775800-30A7-1745-AFBF-429BCB260E4F}" type="presParOf" srcId="{3B78BC0E-ADBF-DE4A-A1EA-C43E4A9D7D70}" destId="{4B16B71D-6A6B-294A-A714-50DF30F74F63}" srcOrd="7" destOrd="0" presId="urn:microsoft.com/office/officeart/2005/8/layout/list1"/>
    <dgm:cxn modelId="{C879C257-AF67-3743-B039-6E1F6E72D581}" type="presParOf" srcId="{3B78BC0E-ADBF-DE4A-A1EA-C43E4A9D7D70}" destId="{A1B91116-8830-FB4E-B48F-A916A929C2A0}" srcOrd="8" destOrd="0" presId="urn:microsoft.com/office/officeart/2005/8/layout/list1"/>
    <dgm:cxn modelId="{57FC0483-2D7D-E84E-A7A2-FEC2130AE296}" type="presParOf" srcId="{A1B91116-8830-FB4E-B48F-A916A929C2A0}" destId="{A36FBB8F-9BDC-9742-80EF-022B3C0FBE46}" srcOrd="0" destOrd="0" presId="urn:microsoft.com/office/officeart/2005/8/layout/list1"/>
    <dgm:cxn modelId="{07A3FE6B-5BBE-7C42-8A5B-C00D22184A5B}" type="presParOf" srcId="{A1B91116-8830-FB4E-B48F-A916A929C2A0}" destId="{A08E6E71-0891-C247-942E-E8AF787BB3E4}" srcOrd="1" destOrd="0" presId="urn:microsoft.com/office/officeart/2005/8/layout/list1"/>
    <dgm:cxn modelId="{28F37DCB-E446-6B43-BA83-20B0C411D5E8}" type="presParOf" srcId="{3B78BC0E-ADBF-DE4A-A1EA-C43E4A9D7D70}" destId="{CE40EB7E-1DD9-9042-85F1-0205D3AE3EEF}" srcOrd="9" destOrd="0" presId="urn:microsoft.com/office/officeart/2005/8/layout/list1"/>
    <dgm:cxn modelId="{4EC86A2F-F000-3A4D-A435-14DB9D031558}" type="presParOf" srcId="{3B78BC0E-ADBF-DE4A-A1EA-C43E4A9D7D70}" destId="{F331B37D-842D-3B4C-AF95-8DAFB5DC6A51}" srcOrd="10" destOrd="0" presId="urn:microsoft.com/office/officeart/2005/8/layout/list1"/>
    <dgm:cxn modelId="{0D420649-3F91-7A47-9D61-B5BA64BD1040}" type="presParOf" srcId="{3B78BC0E-ADBF-DE4A-A1EA-C43E4A9D7D70}" destId="{D6ED4ECF-453F-D24C-B485-7020DF8AB00B}" srcOrd="11" destOrd="0" presId="urn:microsoft.com/office/officeart/2005/8/layout/list1"/>
    <dgm:cxn modelId="{D5AFC9CE-BA56-4046-B53B-CFF0D6FFE348}" type="presParOf" srcId="{3B78BC0E-ADBF-DE4A-A1EA-C43E4A9D7D70}" destId="{3EB6654D-A7D9-C147-9BF4-81D38D1DBEE6}" srcOrd="12" destOrd="0" presId="urn:microsoft.com/office/officeart/2005/8/layout/list1"/>
    <dgm:cxn modelId="{BC050B44-C0B5-5B4C-8064-C737178C9433}" type="presParOf" srcId="{3EB6654D-A7D9-C147-9BF4-81D38D1DBEE6}" destId="{11B745A0-56AE-A546-A841-75C232141F47}" srcOrd="0" destOrd="0" presId="urn:microsoft.com/office/officeart/2005/8/layout/list1"/>
    <dgm:cxn modelId="{A6C3A539-0754-F84D-BE98-5A846A892FDC}" type="presParOf" srcId="{3EB6654D-A7D9-C147-9BF4-81D38D1DBEE6}" destId="{40B81762-BD08-4A4A-A674-81D06C6D2E27}" srcOrd="1" destOrd="0" presId="urn:microsoft.com/office/officeart/2005/8/layout/list1"/>
    <dgm:cxn modelId="{CAAB1AB1-2388-1A4A-9BDE-BC02DADF97BF}" type="presParOf" srcId="{3B78BC0E-ADBF-DE4A-A1EA-C43E4A9D7D70}" destId="{155E3A41-945B-044B-B73F-6CF64CA9664B}" srcOrd="13" destOrd="0" presId="urn:microsoft.com/office/officeart/2005/8/layout/list1"/>
    <dgm:cxn modelId="{431774DD-6812-C84F-9975-4D837C8D6453}" type="presParOf" srcId="{3B78BC0E-ADBF-DE4A-A1EA-C43E4A9D7D70}" destId="{C5959D19-563F-4644-8FCB-23685A68BDB7}" srcOrd="14" destOrd="0" presId="urn:microsoft.com/office/officeart/2005/8/layout/list1"/>
  </dgm:cxnLst>
  <dgm:bg>
    <a:solidFill>
      <a:srgbClr val="800000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6E86EA0-5FD9-BF48-819A-04A60984E24B}" type="doc">
      <dgm:prSet loTypeId="urn:microsoft.com/office/officeart/2005/8/layout/balance1" loCatId="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8EE0245-02BA-EF4B-820C-4137156B2959}">
      <dgm:prSet phldrT="[Texto]" custT="1"/>
      <dgm:spPr>
        <a:solidFill>
          <a:srgbClr val="800000">
            <a:alpha val="73000"/>
          </a:srgbClr>
        </a:solidFill>
      </dgm:spPr>
      <dgm:t>
        <a:bodyPr/>
        <a:lstStyle/>
        <a:p>
          <a:r>
            <a:rPr lang="es-MX" sz="1400" b="1" i="1" dirty="0" smtClean="0">
              <a:solidFill>
                <a:schemeClr val="bg1"/>
              </a:solidFill>
              <a:latin typeface="Century Gothic" pitchFamily="34" charset="0"/>
            </a:rPr>
            <a:t>“no es suficiente el conocimiento, se requiere además la práctica"</a:t>
          </a:r>
          <a:endParaRPr lang="es-ES" sz="1400" b="1" dirty="0">
            <a:solidFill>
              <a:schemeClr val="bg1"/>
            </a:solidFill>
            <a:latin typeface="Century Gothic" pitchFamily="34" charset="0"/>
          </a:endParaRPr>
        </a:p>
      </dgm:t>
    </dgm:pt>
    <dgm:pt modelId="{C5F6B859-24B7-C440-8281-E8531718DFC8}" type="parTrans" cxnId="{D372346C-FA96-6341-9D45-4F2CB6197331}">
      <dgm:prSet/>
      <dgm:spPr/>
      <dgm:t>
        <a:bodyPr/>
        <a:lstStyle/>
        <a:p>
          <a:endParaRPr lang="es-ES" sz="1400" b="1">
            <a:solidFill>
              <a:schemeClr val="bg1"/>
            </a:solidFill>
            <a:latin typeface="Century Gothic" pitchFamily="34" charset="0"/>
          </a:endParaRPr>
        </a:p>
      </dgm:t>
    </dgm:pt>
    <dgm:pt modelId="{1EAC8CD8-4FBD-2042-BE65-F78C7A678B85}" type="sibTrans" cxnId="{D372346C-FA96-6341-9D45-4F2CB6197331}">
      <dgm:prSet/>
      <dgm:spPr/>
      <dgm:t>
        <a:bodyPr/>
        <a:lstStyle/>
        <a:p>
          <a:endParaRPr lang="es-ES" sz="1400" b="1">
            <a:solidFill>
              <a:schemeClr val="bg1"/>
            </a:solidFill>
            <a:latin typeface="Century Gothic" pitchFamily="34" charset="0"/>
          </a:endParaRPr>
        </a:p>
      </dgm:t>
    </dgm:pt>
    <dgm:pt modelId="{F87EC275-69C0-C04C-A1BE-ACF0DEB89F25}">
      <dgm:prSet phldrT="[Texto]" phldr="1"/>
      <dgm:spPr/>
      <dgm:t>
        <a:bodyPr/>
        <a:lstStyle/>
        <a:p>
          <a:endParaRPr lang="es-ES" sz="1400" b="1" dirty="0">
            <a:solidFill>
              <a:schemeClr val="bg1"/>
            </a:solidFill>
            <a:latin typeface="Century Gothic" pitchFamily="34" charset="0"/>
          </a:endParaRPr>
        </a:p>
      </dgm:t>
    </dgm:pt>
    <dgm:pt modelId="{82F80301-749F-774F-93CA-F60367497C23}" type="parTrans" cxnId="{9D8B3192-09E5-7149-9677-52795C76081E}">
      <dgm:prSet/>
      <dgm:spPr/>
      <dgm:t>
        <a:bodyPr/>
        <a:lstStyle/>
        <a:p>
          <a:endParaRPr lang="es-ES" sz="1400" b="1">
            <a:solidFill>
              <a:schemeClr val="bg1"/>
            </a:solidFill>
            <a:latin typeface="Century Gothic" pitchFamily="34" charset="0"/>
          </a:endParaRPr>
        </a:p>
      </dgm:t>
    </dgm:pt>
    <dgm:pt modelId="{FC5548BF-D250-594E-AB38-3E0EE7FFF4ED}" type="sibTrans" cxnId="{9D8B3192-09E5-7149-9677-52795C76081E}">
      <dgm:prSet/>
      <dgm:spPr/>
      <dgm:t>
        <a:bodyPr/>
        <a:lstStyle/>
        <a:p>
          <a:endParaRPr lang="es-ES" sz="1400" b="1">
            <a:solidFill>
              <a:schemeClr val="bg1"/>
            </a:solidFill>
            <a:latin typeface="Century Gothic" pitchFamily="34" charset="0"/>
          </a:endParaRPr>
        </a:p>
      </dgm:t>
    </dgm:pt>
    <dgm:pt modelId="{1393F530-F245-3949-9F56-538B9ACBD150}">
      <dgm:prSet phldrT="[Texto]" phldr="1"/>
      <dgm:spPr/>
      <dgm:t>
        <a:bodyPr/>
        <a:lstStyle/>
        <a:p>
          <a:endParaRPr lang="es-ES" sz="1400" b="1" dirty="0">
            <a:solidFill>
              <a:schemeClr val="bg1"/>
            </a:solidFill>
            <a:latin typeface="Century Gothic" pitchFamily="34" charset="0"/>
          </a:endParaRPr>
        </a:p>
      </dgm:t>
    </dgm:pt>
    <dgm:pt modelId="{9A4814F7-D96F-584C-A76F-D19D3BD55B78}" type="parTrans" cxnId="{C8973DAE-0415-B54D-A4EE-B8C913A27596}">
      <dgm:prSet/>
      <dgm:spPr/>
      <dgm:t>
        <a:bodyPr/>
        <a:lstStyle/>
        <a:p>
          <a:endParaRPr lang="es-ES" sz="1400" b="1">
            <a:solidFill>
              <a:schemeClr val="bg1"/>
            </a:solidFill>
            <a:latin typeface="Century Gothic" pitchFamily="34" charset="0"/>
          </a:endParaRPr>
        </a:p>
      </dgm:t>
    </dgm:pt>
    <dgm:pt modelId="{275238E8-26D9-DC45-87A1-3716CA190296}" type="sibTrans" cxnId="{C8973DAE-0415-B54D-A4EE-B8C913A27596}">
      <dgm:prSet/>
      <dgm:spPr/>
      <dgm:t>
        <a:bodyPr/>
        <a:lstStyle/>
        <a:p>
          <a:endParaRPr lang="es-ES" sz="1400" b="1">
            <a:solidFill>
              <a:schemeClr val="bg1"/>
            </a:solidFill>
            <a:latin typeface="Century Gothic" pitchFamily="34" charset="0"/>
          </a:endParaRPr>
        </a:p>
      </dgm:t>
    </dgm:pt>
    <dgm:pt modelId="{C4A47F69-6D3E-8244-B0D0-4F425632D08F}">
      <dgm:prSet custT="1"/>
      <dgm:spPr>
        <a:solidFill>
          <a:srgbClr val="800000"/>
        </a:solidFill>
      </dgm:spPr>
      <dgm:t>
        <a:bodyPr/>
        <a:lstStyle/>
        <a:p>
          <a:r>
            <a:rPr lang="es-ES" sz="1400" b="1" i="1" dirty="0" smtClean="0">
              <a:solidFill>
                <a:schemeClr val="bg1"/>
              </a:solidFill>
              <a:latin typeface="Century Gothic" pitchFamily="34" charset="0"/>
            </a:rPr>
            <a:t>“</a:t>
          </a:r>
          <a:r>
            <a:rPr lang="es-MX" sz="1400" b="1" i="1" dirty="0" smtClean="0">
              <a:solidFill>
                <a:schemeClr val="bg1"/>
              </a:solidFill>
              <a:latin typeface="Century Gothic" pitchFamily="34" charset="0"/>
            </a:rPr>
            <a:t>porque otorga más flexibilidad y disposición en el trabajo"</a:t>
          </a:r>
          <a:endParaRPr lang="es-MX" sz="1400" b="1" i="1" dirty="0">
            <a:solidFill>
              <a:schemeClr val="bg1"/>
            </a:solidFill>
            <a:latin typeface="Century Gothic" pitchFamily="34" charset="0"/>
          </a:endParaRPr>
        </a:p>
      </dgm:t>
    </dgm:pt>
    <dgm:pt modelId="{A9955547-2E3D-1B48-A413-7CA718E00581}" type="parTrans" cxnId="{3E318B38-F362-1243-A838-C6B6AE7F7290}">
      <dgm:prSet/>
      <dgm:spPr/>
      <dgm:t>
        <a:bodyPr/>
        <a:lstStyle/>
        <a:p>
          <a:endParaRPr lang="es-ES" sz="1400" b="1">
            <a:solidFill>
              <a:schemeClr val="bg1"/>
            </a:solidFill>
            <a:latin typeface="Century Gothic" pitchFamily="34" charset="0"/>
          </a:endParaRPr>
        </a:p>
      </dgm:t>
    </dgm:pt>
    <dgm:pt modelId="{526801A8-6D88-A645-A340-EE200F70EE11}" type="sibTrans" cxnId="{3E318B38-F362-1243-A838-C6B6AE7F7290}">
      <dgm:prSet/>
      <dgm:spPr/>
      <dgm:t>
        <a:bodyPr/>
        <a:lstStyle/>
        <a:p>
          <a:endParaRPr lang="es-ES" sz="1400" b="1">
            <a:solidFill>
              <a:schemeClr val="bg1"/>
            </a:solidFill>
            <a:latin typeface="Century Gothic" pitchFamily="34" charset="0"/>
          </a:endParaRPr>
        </a:p>
      </dgm:t>
    </dgm:pt>
    <dgm:pt modelId="{AF891CF1-C8F5-5144-9694-F08877BCB89E}">
      <dgm:prSet custT="1"/>
      <dgm:spPr>
        <a:solidFill>
          <a:srgbClr val="800000"/>
        </a:solidFill>
      </dgm:spPr>
      <dgm:t>
        <a:bodyPr/>
        <a:lstStyle/>
        <a:p>
          <a:r>
            <a:rPr lang="es-MX" sz="1400" b="1" i="1" dirty="0" smtClean="0">
              <a:solidFill>
                <a:schemeClr val="bg1"/>
              </a:solidFill>
              <a:latin typeface="Century Gothic" pitchFamily="34" charset="0"/>
            </a:rPr>
            <a:t>“en investigación, el grado</a:t>
          </a:r>
          <a:r>
            <a:rPr lang="es-ES" sz="1400" b="1" i="1" dirty="0" smtClean="0">
              <a:solidFill>
                <a:schemeClr val="bg1"/>
              </a:solidFill>
              <a:latin typeface="Century Gothic" pitchFamily="34" charset="0"/>
            </a:rPr>
            <a:t>”</a:t>
          </a:r>
          <a:endParaRPr lang="es-ES" sz="1400" b="1" i="1" dirty="0">
            <a:solidFill>
              <a:schemeClr val="bg1"/>
            </a:solidFill>
            <a:latin typeface="Century Gothic" pitchFamily="34" charset="0"/>
          </a:endParaRPr>
        </a:p>
      </dgm:t>
    </dgm:pt>
    <dgm:pt modelId="{C4D23BC2-7798-6042-BC8B-394CD533759E}" type="parTrans" cxnId="{3C192455-460C-6D42-BCC1-6D89853F6F8C}">
      <dgm:prSet/>
      <dgm:spPr/>
      <dgm:t>
        <a:bodyPr/>
        <a:lstStyle/>
        <a:p>
          <a:endParaRPr lang="es-ES" sz="1400" b="1">
            <a:solidFill>
              <a:schemeClr val="bg1"/>
            </a:solidFill>
            <a:latin typeface="Century Gothic" pitchFamily="34" charset="0"/>
          </a:endParaRPr>
        </a:p>
      </dgm:t>
    </dgm:pt>
    <dgm:pt modelId="{EC5156E6-608A-DB45-BEDB-5138793ECF29}" type="sibTrans" cxnId="{3C192455-460C-6D42-BCC1-6D89853F6F8C}">
      <dgm:prSet/>
      <dgm:spPr/>
      <dgm:t>
        <a:bodyPr/>
        <a:lstStyle/>
        <a:p>
          <a:endParaRPr lang="es-ES" sz="1400" b="1">
            <a:solidFill>
              <a:schemeClr val="bg1"/>
            </a:solidFill>
            <a:latin typeface="Century Gothic" pitchFamily="34" charset="0"/>
          </a:endParaRPr>
        </a:p>
      </dgm:t>
    </dgm:pt>
    <dgm:pt modelId="{893FC0E3-9E26-704F-BEBC-F6C0FAA8D73E}">
      <dgm:prSet phldrT="[Texto]" custT="1"/>
      <dgm:spPr>
        <a:solidFill>
          <a:srgbClr val="800000">
            <a:alpha val="56000"/>
          </a:srgbClr>
        </a:solidFill>
      </dgm:spPr>
      <dgm:t>
        <a:bodyPr/>
        <a:lstStyle/>
        <a:p>
          <a:r>
            <a:rPr lang="es-MX" sz="1400" b="1" i="1" dirty="0" smtClean="0">
              <a:solidFill>
                <a:schemeClr val="bg1"/>
              </a:solidFill>
              <a:latin typeface="Century Gothic" pitchFamily="34" charset="0"/>
            </a:rPr>
            <a:t>"El éxito conlleva ambas partes"</a:t>
          </a:r>
          <a:endParaRPr lang="es-ES" sz="1400" b="1" dirty="0">
            <a:solidFill>
              <a:schemeClr val="bg1"/>
            </a:solidFill>
            <a:latin typeface="Century Gothic" pitchFamily="34" charset="0"/>
          </a:endParaRPr>
        </a:p>
      </dgm:t>
    </dgm:pt>
    <dgm:pt modelId="{5E89D8FE-D230-F74C-AE6D-269097CE7FE1}" type="sibTrans" cxnId="{226D2357-1B5C-B542-B633-CBC01F8C11C7}">
      <dgm:prSet/>
      <dgm:spPr/>
      <dgm:t>
        <a:bodyPr/>
        <a:lstStyle/>
        <a:p>
          <a:endParaRPr lang="es-ES" sz="1400" b="1">
            <a:solidFill>
              <a:schemeClr val="bg1"/>
            </a:solidFill>
            <a:latin typeface="Century Gothic" pitchFamily="34" charset="0"/>
          </a:endParaRPr>
        </a:p>
      </dgm:t>
    </dgm:pt>
    <dgm:pt modelId="{E3F8F090-E379-0747-A7EC-C515FBB40EB5}" type="parTrans" cxnId="{226D2357-1B5C-B542-B633-CBC01F8C11C7}">
      <dgm:prSet/>
      <dgm:spPr/>
      <dgm:t>
        <a:bodyPr/>
        <a:lstStyle/>
        <a:p>
          <a:endParaRPr lang="es-ES" sz="1400" b="1">
            <a:solidFill>
              <a:schemeClr val="bg1"/>
            </a:solidFill>
            <a:latin typeface="Century Gothic" pitchFamily="34" charset="0"/>
          </a:endParaRPr>
        </a:p>
      </dgm:t>
    </dgm:pt>
    <dgm:pt modelId="{2BA9C1DC-8877-4F4A-8170-AD6E30C1DF4E}">
      <dgm:prSet custT="1"/>
      <dgm:spPr>
        <a:solidFill>
          <a:srgbClr val="800000"/>
        </a:solidFill>
      </dgm:spPr>
      <dgm:t>
        <a:bodyPr/>
        <a:lstStyle/>
        <a:p>
          <a:r>
            <a:rPr lang="es-MX" sz="1400" b="1" i="1" dirty="0" smtClean="0">
              <a:solidFill>
                <a:schemeClr val="bg1"/>
              </a:solidFill>
              <a:latin typeface="Century Gothic" pitchFamily="34" charset="0"/>
            </a:rPr>
            <a:t>“La experiencia, es necesaria para reforzar la teoría"</a:t>
          </a:r>
          <a:endParaRPr lang="es-ES" sz="1400" b="1" i="1" dirty="0">
            <a:solidFill>
              <a:schemeClr val="bg1"/>
            </a:solidFill>
            <a:latin typeface="Century Gothic" pitchFamily="34" charset="0"/>
          </a:endParaRPr>
        </a:p>
      </dgm:t>
    </dgm:pt>
    <dgm:pt modelId="{60E347F8-655D-D04F-AF05-6F2BD265527F}" type="sibTrans" cxnId="{A19C2B9F-6DCE-3045-8974-E4F0723D4141}">
      <dgm:prSet/>
      <dgm:spPr/>
      <dgm:t>
        <a:bodyPr/>
        <a:lstStyle/>
        <a:p>
          <a:endParaRPr lang="es-ES" sz="1400" b="1">
            <a:solidFill>
              <a:schemeClr val="bg1"/>
            </a:solidFill>
            <a:latin typeface="Century Gothic" pitchFamily="34" charset="0"/>
          </a:endParaRPr>
        </a:p>
      </dgm:t>
    </dgm:pt>
    <dgm:pt modelId="{C889A4E1-2963-664F-9BB5-468D9E54590E}" type="parTrans" cxnId="{A19C2B9F-6DCE-3045-8974-E4F0723D4141}">
      <dgm:prSet/>
      <dgm:spPr/>
      <dgm:t>
        <a:bodyPr/>
        <a:lstStyle/>
        <a:p>
          <a:endParaRPr lang="es-ES" sz="1400" b="1">
            <a:solidFill>
              <a:schemeClr val="bg1"/>
            </a:solidFill>
            <a:latin typeface="Century Gothic" pitchFamily="34" charset="0"/>
          </a:endParaRPr>
        </a:p>
      </dgm:t>
    </dgm:pt>
    <dgm:pt modelId="{8B5B8EEF-1607-094A-9F0D-264F8B61F185}" type="pres">
      <dgm:prSet presAssocID="{F6E86EA0-5FD9-BF48-819A-04A60984E24B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819ED24-5F33-C54A-97E2-ECF0906F133F}" type="pres">
      <dgm:prSet presAssocID="{F6E86EA0-5FD9-BF48-819A-04A60984E24B}" presName="dummyMaxCanvas" presStyleCnt="0"/>
      <dgm:spPr/>
    </dgm:pt>
    <dgm:pt modelId="{46954F82-807F-AC4E-BAFF-C9DBEA29745E}" type="pres">
      <dgm:prSet presAssocID="{F6E86EA0-5FD9-BF48-819A-04A60984E24B}" presName="parentComposite" presStyleCnt="0"/>
      <dgm:spPr/>
    </dgm:pt>
    <dgm:pt modelId="{E93117A9-B0A2-E441-9BDE-40325F94F0E8}" type="pres">
      <dgm:prSet presAssocID="{F6E86EA0-5FD9-BF48-819A-04A60984E24B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s-ES"/>
        </a:p>
      </dgm:t>
    </dgm:pt>
    <dgm:pt modelId="{754D40EF-653A-924C-9BED-94377AE86DCA}" type="pres">
      <dgm:prSet presAssocID="{F6E86EA0-5FD9-BF48-819A-04A60984E24B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s-ES"/>
        </a:p>
      </dgm:t>
    </dgm:pt>
    <dgm:pt modelId="{74B1F3F7-A9B8-D946-BF8F-5938BC364007}" type="pres">
      <dgm:prSet presAssocID="{F6E86EA0-5FD9-BF48-819A-04A60984E24B}" presName="childrenComposite" presStyleCnt="0"/>
      <dgm:spPr/>
    </dgm:pt>
    <dgm:pt modelId="{B44372DF-CD63-4348-B8F0-2F44095F308C}" type="pres">
      <dgm:prSet presAssocID="{F6E86EA0-5FD9-BF48-819A-04A60984E24B}" presName="dummyMaxCanvas_ChildArea" presStyleCnt="0"/>
      <dgm:spPr/>
    </dgm:pt>
    <dgm:pt modelId="{67A3DB33-B932-B344-AA6A-7E721CEFCC85}" type="pres">
      <dgm:prSet presAssocID="{F6E86EA0-5FD9-BF48-819A-04A60984E24B}" presName="fulcrum" presStyleLbl="alignAccFollowNode1" presStyleIdx="2" presStyleCnt="4"/>
      <dgm:spPr>
        <a:solidFill>
          <a:srgbClr val="800000">
            <a:alpha val="58000"/>
          </a:srgbClr>
        </a:solidFill>
      </dgm:spPr>
    </dgm:pt>
    <dgm:pt modelId="{7B69C405-3D2D-5B49-83F1-F38C4E2DA680}" type="pres">
      <dgm:prSet presAssocID="{F6E86EA0-5FD9-BF48-819A-04A60984E24B}" presName="balance_12" presStyleLbl="alignAccFollowNode1" presStyleIdx="3" presStyleCnt="4">
        <dgm:presLayoutVars>
          <dgm:bulletEnabled val="1"/>
        </dgm:presLayoutVars>
      </dgm:prSet>
      <dgm:spPr>
        <a:solidFill>
          <a:srgbClr val="800000">
            <a:alpha val="58000"/>
          </a:srgbClr>
        </a:solidFill>
      </dgm:spPr>
    </dgm:pt>
    <dgm:pt modelId="{F2C7D376-E843-994C-ABD8-7BD8CDB1F06F}" type="pres">
      <dgm:prSet presAssocID="{F6E86EA0-5FD9-BF48-819A-04A60984E24B}" presName="right_12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55437D-9959-7348-8C0E-C7DE2E2A86CD}" type="pres">
      <dgm:prSet presAssocID="{F6E86EA0-5FD9-BF48-819A-04A60984E24B}" presName="right_12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CEF2F42-6CF5-1F45-9163-1A848B5213DB}" type="pres">
      <dgm:prSet presAssocID="{F6E86EA0-5FD9-BF48-819A-04A60984E24B}" presName="left_12_1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AC3014C-98E9-0F4D-B748-30AAF687AAD4}" type="presOf" srcId="{88EE0245-02BA-EF4B-820C-4137156B2959}" destId="{754D40EF-653A-924C-9BED-94377AE86DCA}" srcOrd="0" destOrd="0" presId="urn:microsoft.com/office/officeart/2005/8/layout/balance1"/>
    <dgm:cxn modelId="{C8973DAE-0415-B54D-A4EE-B8C913A27596}" srcId="{F87EC275-69C0-C04C-A1BE-ACF0DEB89F25}" destId="{1393F530-F245-3949-9F56-538B9ACBD150}" srcOrd="0" destOrd="0" parTransId="{9A4814F7-D96F-584C-A76F-D19D3BD55B78}" sibTransId="{275238E8-26D9-DC45-87A1-3716CA190296}"/>
    <dgm:cxn modelId="{226D2357-1B5C-B542-B633-CBC01F8C11C7}" srcId="{F6E86EA0-5FD9-BF48-819A-04A60984E24B}" destId="{893FC0E3-9E26-704F-BEBC-F6C0FAA8D73E}" srcOrd="0" destOrd="0" parTransId="{E3F8F090-E379-0747-A7EC-C515FBB40EB5}" sibTransId="{5E89D8FE-D230-F74C-AE6D-269097CE7FE1}"/>
    <dgm:cxn modelId="{A19C2B9F-6DCE-3045-8974-E4F0723D4141}" srcId="{88EE0245-02BA-EF4B-820C-4137156B2959}" destId="{2BA9C1DC-8877-4F4A-8170-AD6E30C1DF4E}" srcOrd="0" destOrd="0" parTransId="{C889A4E1-2963-664F-9BB5-468D9E54590E}" sibTransId="{60E347F8-655D-D04F-AF05-6F2BD265527F}"/>
    <dgm:cxn modelId="{D372346C-FA96-6341-9D45-4F2CB6197331}" srcId="{F6E86EA0-5FD9-BF48-819A-04A60984E24B}" destId="{88EE0245-02BA-EF4B-820C-4137156B2959}" srcOrd="1" destOrd="0" parTransId="{C5F6B859-24B7-C440-8281-E8531718DFC8}" sibTransId="{1EAC8CD8-4FBD-2042-BE65-F78C7A678B85}"/>
    <dgm:cxn modelId="{939F2E88-8327-1B43-A2F4-122E9885C9BB}" type="presOf" srcId="{2BA9C1DC-8877-4F4A-8170-AD6E30C1DF4E}" destId="{F2C7D376-E843-994C-ABD8-7BD8CDB1F06F}" srcOrd="0" destOrd="0" presId="urn:microsoft.com/office/officeart/2005/8/layout/balance1"/>
    <dgm:cxn modelId="{3C192455-460C-6D42-BCC1-6D89853F6F8C}" srcId="{893FC0E3-9E26-704F-BEBC-F6C0FAA8D73E}" destId="{AF891CF1-C8F5-5144-9694-F08877BCB89E}" srcOrd="0" destOrd="0" parTransId="{C4D23BC2-7798-6042-BC8B-394CD533759E}" sibTransId="{EC5156E6-608A-DB45-BEDB-5138793ECF29}"/>
    <dgm:cxn modelId="{B3830DB8-EAD9-C54E-BD4D-6E2268924439}" type="presOf" srcId="{893FC0E3-9E26-704F-BEBC-F6C0FAA8D73E}" destId="{E93117A9-B0A2-E441-9BDE-40325F94F0E8}" srcOrd="0" destOrd="0" presId="urn:microsoft.com/office/officeart/2005/8/layout/balance1"/>
    <dgm:cxn modelId="{D95420F2-67A3-C041-92D0-BF1D8A7EEF19}" type="presOf" srcId="{F6E86EA0-5FD9-BF48-819A-04A60984E24B}" destId="{8B5B8EEF-1607-094A-9F0D-264F8B61F185}" srcOrd="0" destOrd="0" presId="urn:microsoft.com/office/officeart/2005/8/layout/balance1"/>
    <dgm:cxn modelId="{BBAC2D48-ADA1-E64F-8973-7C48C12E3CD1}" type="presOf" srcId="{AF891CF1-C8F5-5144-9694-F08877BCB89E}" destId="{ACEF2F42-6CF5-1F45-9163-1A848B5213DB}" srcOrd="0" destOrd="0" presId="urn:microsoft.com/office/officeart/2005/8/layout/balance1"/>
    <dgm:cxn modelId="{9D8B3192-09E5-7149-9677-52795C76081E}" srcId="{F6E86EA0-5FD9-BF48-819A-04A60984E24B}" destId="{F87EC275-69C0-C04C-A1BE-ACF0DEB89F25}" srcOrd="2" destOrd="0" parTransId="{82F80301-749F-774F-93CA-F60367497C23}" sibTransId="{FC5548BF-D250-594E-AB38-3E0EE7FFF4ED}"/>
    <dgm:cxn modelId="{3E318B38-F362-1243-A838-C6B6AE7F7290}" srcId="{88EE0245-02BA-EF4B-820C-4137156B2959}" destId="{C4A47F69-6D3E-8244-B0D0-4F425632D08F}" srcOrd="1" destOrd="0" parTransId="{A9955547-2E3D-1B48-A413-7CA718E00581}" sibTransId="{526801A8-6D88-A645-A340-EE200F70EE11}"/>
    <dgm:cxn modelId="{3549B696-077E-AB4A-83CC-3C60B2E480BE}" type="presOf" srcId="{C4A47F69-6D3E-8244-B0D0-4F425632D08F}" destId="{1755437D-9959-7348-8C0E-C7DE2E2A86CD}" srcOrd="0" destOrd="0" presId="urn:microsoft.com/office/officeart/2005/8/layout/balance1"/>
    <dgm:cxn modelId="{587F0153-A443-8140-8548-52B9D017A683}" type="presParOf" srcId="{8B5B8EEF-1607-094A-9F0D-264F8B61F185}" destId="{1819ED24-5F33-C54A-97E2-ECF0906F133F}" srcOrd="0" destOrd="0" presId="urn:microsoft.com/office/officeart/2005/8/layout/balance1"/>
    <dgm:cxn modelId="{5C45688E-A40A-414B-AD9A-2E711BB53D35}" type="presParOf" srcId="{8B5B8EEF-1607-094A-9F0D-264F8B61F185}" destId="{46954F82-807F-AC4E-BAFF-C9DBEA29745E}" srcOrd="1" destOrd="0" presId="urn:microsoft.com/office/officeart/2005/8/layout/balance1"/>
    <dgm:cxn modelId="{D6851AC9-38E9-FC4D-B717-357C6DF24669}" type="presParOf" srcId="{46954F82-807F-AC4E-BAFF-C9DBEA29745E}" destId="{E93117A9-B0A2-E441-9BDE-40325F94F0E8}" srcOrd="0" destOrd="0" presId="urn:microsoft.com/office/officeart/2005/8/layout/balance1"/>
    <dgm:cxn modelId="{B421BBE2-BB3B-8346-B62D-EECCBD29B3E6}" type="presParOf" srcId="{46954F82-807F-AC4E-BAFF-C9DBEA29745E}" destId="{754D40EF-653A-924C-9BED-94377AE86DCA}" srcOrd="1" destOrd="0" presId="urn:microsoft.com/office/officeart/2005/8/layout/balance1"/>
    <dgm:cxn modelId="{44ABF5EC-16BE-154A-B0B1-B859453FE809}" type="presParOf" srcId="{8B5B8EEF-1607-094A-9F0D-264F8B61F185}" destId="{74B1F3F7-A9B8-D946-BF8F-5938BC364007}" srcOrd="2" destOrd="0" presId="urn:microsoft.com/office/officeart/2005/8/layout/balance1"/>
    <dgm:cxn modelId="{B55EDA70-523C-0B47-9FA0-3FC94DDC5D65}" type="presParOf" srcId="{74B1F3F7-A9B8-D946-BF8F-5938BC364007}" destId="{B44372DF-CD63-4348-B8F0-2F44095F308C}" srcOrd="0" destOrd="0" presId="urn:microsoft.com/office/officeart/2005/8/layout/balance1"/>
    <dgm:cxn modelId="{A04DBFC0-8214-344A-A5CE-633C567C3380}" type="presParOf" srcId="{74B1F3F7-A9B8-D946-BF8F-5938BC364007}" destId="{67A3DB33-B932-B344-AA6A-7E721CEFCC85}" srcOrd="1" destOrd="0" presId="urn:microsoft.com/office/officeart/2005/8/layout/balance1"/>
    <dgm:cxn modelId="{2DB12771-596B-A047-9F1B-AEA90515F11B}" type="presParOf" srcId="{74B1F3F7-A9B8-D946-BF8F-5938BC364007}" destId="{7B69C405-3D2D-5B49-83F1-F38C4E2DA680}" srcOrd="2" destOrd="0" presId="urn:microsoft.com/office/officeart/2005/8/layout/balance1"/>
    <dgm:cxn modelId="{86AA8DA2-333E-574B-844D-FEB113922E11}" type="presParOf" srcId="{74B1F3F7-A9B8-D946-BF8F-5938BC364007}" destId="{F2C7D376-E843-994C-ABD8-7BD8CDB1F06F}" srcOrd="3" destOrd="0" presId="urn:microsoft.com/office/officeart/2005/8/layout/balance1"/>
    <dgm:cxn modelId="{B9DA2C72-4C02-A949-8CF9-614491CBA052}" type="presParOf" srcId="{74B1F3F7-A9B8-D946-BF8F-5938BC364007}" destId="{1755437D-9959-7348-8C0E-C7DE2E2A86CD}" srcOrd="4" destOrd="0" presId="urn:microsoft.com/office/officeart/2005/8/layout/balance1"/>
    <dgm:cxn modelId="{EBEBD2C4-701C-1B4C-ADBE-A4501F2AAA0C}" type="presParOf" srcId="{74B1F3F7-A9B8-D946-BF8F-5938BC364007}" destId="{ACEF2F42-6CF5-1F45-9163-1A848B5213DB}" srcOrd="5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886EA3C-FF25-A046-8431-66920933C2B4}" type="doc">
      <dgm:prSet loTypeId="urn:microsoft.com/office/officeart/2005/8/layout/arrow4" loCatId="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3F424AE-760A-9346-99AD-63F93667934E}">
      <dgm:prSet phldrT="[Texto]" custT="1"/>
      <dgm:spPr/>
      <dgm:t>
        <a:bodyPr/>
        <a:lstStyle/>
        <a:p>
          <a:r>
            <a:rPr lang="es-ES" sz="1800" b="1" dirty="0" smtClean="0">
              <a:latin typeface="Century Gothic" charset="0"/>
            </a:rPr>
            <a:t>Con posgrado </a:t>
          </a:r>
          <a:endParaRPr lang="es-ES" sz="1800" dirty="0"/>
        </a:p>
      </dgm:t>
    </dgm:pt>
    <dgm:pt modelId="{B5DCF49F-EE95-CE47-ACE9-129112F1B947}" type="parTrans" cxnId="{9D2D1AC1-C2FA-1B4F-B3A0-E7A1AEB5C376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4679C150-187E-3C40-AFA1-5C6A42F33BE0}" type="sibTrans" cxnId="{9D2D1AC1-C2FA-1B4F-B3A0-E7A1AEB5C376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DD0CFA2E-F22B-2B4F-A57A-9EA7DF7443DC}">
      <dgm:prSet phldrT="[Texto]" custT="1"/>
      <dgm:spPr/>
      <dgm:t>
        <a:bodyPr/>
        <a:lstStyle/>
        <a:p>
          <a:r>
            <a:rPr lang="es-ES" sz="1800" b="1" dirty="0" smtClean="0">
              <a:latin typeface="Century Gothic" charset="0"/>
            </a:rPr>
            <a:t>Sin posgrado </a:t>
          </a:r>
        </a:p>
      </dgm:t>
    </dgm:pt>
    <dgm:pt modelId="{96621BD2-1474-2B48-B006-5C7D62800F6B}" type="parTrans" cxnId="{6C0EC386-91D3-E445-8DAC-7B9F57E2CB17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4516C70F-EF2D-A441-8DE6-CFD7DAC07BEF}" type="sibTrans" cxnId="{6C0EC386-91D3-E445-8DAC-7B9F57E2CB17}">
      <dgm:prSet/>
      <dgm:spPr/>
      <dgm:t>
        <a:bodyPr/>
        <a:lstStyle/>
        <a:p>
          <a:endParaRPr lang="es-ES">
            <a:solidFill>
              <a:srgbClr val="000000"/>
            </a:solidFill>
          </a:endParaRPr>
        </a:p>
      </dgm:t>
    </dgm:pt>
    <dgm:pt modelId="{3E12D036-C28D-B340-86C0-7184AAB49B0E}" type="pres">
      <dgm:prSet presAssocID="{D886EA3C-FF25-A046-8431-66920933C2B4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B74A0D8-E789-884A-8C20-06B02E594F86}" type="pres">
      <dgm:prSet presAssocID="{43F424AE-760A-9346-99AD-63F93667934E}" presName="upArrow" presStyleLbl="node1" presStyleIdx="0" presStyleCnt="2" custScaleX="125717"/>
      <dgm:spPr>
        <a:solidFill>
          <a:srgbClr val="800000"/>
        </a:solidFill>
      </dgm:spPr>
      <dgm:t>
        <a:bodyPr/>
        <a:lstStyle/>
        <a:p>
          <a:endParaRPr lang="es-MX"/>
        </a:p>
      </dgm:t>
    </dgm:pt>
    <dgm:pt modelId="{1B63F170-8111-D146-82A0-F5CD05596DCE}" type="pres">
      <dgm:prSet presAssocID="{43F424AE-760A-9346-99AD-63F93667934E}" presName="upArrowText" presStyleLbl="revTx" presStyleIdx="0" presStyleCnt="2" custLinFactNeighborX="-14298" custLinFactNeighborY="23586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11B3D95-59DA-2842-94DD-4C827EF8652F}" type="pres">
      <dgm:prSet presAssocID="{DD0CFA2E-F22B-2B4F-A57A-9EA7DF7443DC}" presName="downArrow" presStyleLbl="node1" presStyleIdx="1" presStyleCnt="2" custScaleX="137122"/>
      <dgm:spPr>
        <a:solidFill>
          <a:srgbClr val="800000"/>
        </a:solidFill>
      </dgm:spPr>
    </dgm:pt>
    <dgm:pt modelId="{3D6B894D-3595-9A4E-806D-C205CD495D4D}" type="pres">
      <dgm:prSet presAssocID="{DD0CFA2E-F22B-2B4F-A57A-9EA7DF7443DC}" presName="downArrowText" presStyleLbl="revTx" presStyleIdx="1" presStyleCnt="2" custLinFactNeighborX="-10566" custLinFactNeighborY="-1384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C0EC386-91D3-E445-8DAC-7B9F57E2CB17}" srcId="{D886EA3C-FF25-A046-8431-66920933C2B4}" destId="{DD0CFA2E-F22B-2B4F-A57A-9EA7DF7443DC}" srcOrd="1" destOrd="0" parTransId="{96621BD2-1474-2B48-B006-5C7D62800F6B}" sibTransId="{4516C70F-EF2D-A441-8DE6-CFD7DAC07BEF}"/>
    <dgm:cxn modelId="{F2AA9A7D-8514-2042-95F9-090403374737}" type="presOf" srcId="{43F424AE-760A-9346-99AD-63F93667934E}" destId="{1B63F170-8111-D146-82A0-F5CD05596DCE}" srcOrd="0" destOrd="0" presId="urn:microsoft.com/office/officeart/2005/8/layout/arrow4"/>
    <dgm:cxn modelId="{A177155E-B82D-EE46-8777-C16828E8880E}" type="presOf" srcId="{DD0CFA2E-F22B-2B4F-A57A-9EA7DF7443DC}" destId="{3D6B894D-3595-9A4E-806D-C205CD495D4D}" srcOrd="0" destOrd="0" presId="urn:microsoft.com/office/officeart/2005/8/layout/arrow4"/>
    <dgm:cxn modelId="{0747BF93-E6AB-574D-94F7-A365AF56B6A0}" type="presOf" srcId="{D886EA3C-FF25-A046-8431-66920933C2B4}" destId="{3E12D036-C28D-B340-86C0-7184AAB49B0E}" srcOrd="0" destOrd="0" presId="urn:microsoft.com/office/officeart/2005/8/layout/arrow4"/>
    <dgm:cxn modelId="{9D2D1AC1-C2FA-1B4F-B3A0-E7A1AEB5C376}" srcId="{D886EA3C-FF25-A046-8431-66920933C2B4}" destId="{43F424AE-760A-9346-99AD-63F93667934E}" srcOrd="0" destOrd="0" parTransId="{B5DCF49F-EE95-CE47-ACE9-129112F1B947}" sibTransId="{4679C150-187E-3C40-AFA1-5C6A42F33BE0}"/>
    <dgm:cxn modelId="{E966F549-DFA9-BD4A-8ABA-70F736501FB8}" type="presParOf" srcId="{3E12D036-C28D-B340-86C0-7184AAB49B0E}" destId="{6B74A0D8-E789-884A-8C20-06B02E594F86}" srcOrd="0" destOrd="0" presId="urn:microsoft.com/office/officeart/2005/8/layout/arrow4"/>
    <dgm:cxn modelId="{D448415C-9D82-DD4D-A135-7597AB2005FB}" type="presParOf" srcId="{3E12D036-C28D-B340-86C0-7184AAB49B0E}" destId="{1B63F170-8111-D146-82A0-F5CD05596DCE}" srcOrd="1" destOrd="0" presId="urn:microsoft.com/office/officeart/2005/8/layout/arrow4"/>
    <dgm:cxn modelId="{4CC9BC11-F554-E74F-AD7E-ED03E88426D7}" type="presParOf" srcId="{3E12D036-C28D-B340-86C0-7184AAB49B0E}" destId="{211B3D95-59DA-2842-94DD-4C827EF8652F}" srcOrd="2" destOrd="0" presId="urn:microsoft.com/office/officeart/2005/8/layout/arrow4"/>
    <dgm:cxn modelId="{98FCD801-A275-014F-9EA7-081263B41F7B}" type="presParOf" srcId="{3E12D036-C28D-B340-86C0-7184AAB49B0E}" destId="{3D6B894D-3595-9A4E-806D-C205CD495D4D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3437B4E-79DA-0D45-A0FE-21C999D52B88}" type="doc">
      <dgm:prSet loTypeId="urn:microsoft.com/office/officeart/2005/8/layout/hChevron3" loCatId="" qsTypeId="urn:microsoft.com/office/officeart/2005/8/quickstyle/3D2" qsCatId="3D" csTypeId="urn:microsoft.com/office/officeart/2005/8/colors/accent1_2" csCatId="accent1" phldr="1"/>
      <dgm:spPr/>
    </dgm:pt>
    <dgm:pt modelId="{8E3439BF-49F4-6E44-A716-B9046BDAEE92}">
      <dgm:prSet phldrT="[Texto]" custT="1"/>
      <dgm:spPr>
        <a:solidFill>
          <a:srgbClr val="800000"/>
        </a:solidFill>
      </dgm:spPr>
      <dgm:t>
        <a:bodyPr/>
        <a:lstStyle/>
        <a:p>
          <a:r>
            <a:rPr lang="es-MX" sz="1600" b="1" i="1" dirty="0" smtClean="0">
              <a:latin typeface="Century Gothic" pitchFamily="34" charset="0"/>
            </a:rPr>
            <a:t>"Depende del puesto"</a:t>
          </a:r>
          <a:endParaRPr lang="es-ES" sz="1600" b="1" dirty="0">
            <a:solidFill>
              <a:srgbClr val="FFFFFF"/>
            </a:solidFill>
            <a:latin typeface="Century Gothic" pitchFamily="34" charset="0"/>
          </a:endParaRPr>
        </a:p>
      </dgm:t>
    </dgm:pt>
    <dgm:pt modelId="{7161B966-2B9B-4448-AB5E-342E4C8D6F81}" type="parTrans" cxnId="{D0012FF4-ADA8-D84F-B310-4E2466473825}">
      <dgm:prSet/>
      <dgm:spPr/>
      <dgm:t>
        <a:bodyPr/>
        <a:lstStyle/>
        <a:p>
          <a:endParaRPr lang="es-ES" sz="1600" b="1">
            <a:solidFill>
              <a:srgbClr val="FFFFFF"/>
            </a:solidFill>
            <a:latin typeface="Century Gothic" pitchFamily="34" charset="0"/>
          </a:endParaRPr>
        </a:p>
      </dgm:t>
    </dgm:pt>
    <dgm:pt modelId="{A905E86A-FECE-6646-AC36-6533EAB9B295}" type="sibTrans" cxnId="{D0012FF4-ADA8-D84F-B310-4E2466473825}">
      <dgm:prSet/>
      <dgm:spPr/>
      <dgm:t>
        <a:bodyPr/>
        <a:lstStyle/>
        <a:p>
          <a:endParaRPr lang="es-ES" sz="1600" b="1">
            <a:solidFill>
              <a:srgbClr val="FFFFFF"/>
            </a:solidFill>
            <a:latin typeface="Century Gothic" pitchFamily="34" charset="0"/>
          </a:endParaRPr>
        </a:p>
      </dgm:t>
    </dgm:pt>
    <dgm:pt modelId="{9783120F-EF7D-044B-B50F-B9EF8FD3F4D8}">
      <dgm:prSet phldrT="[Texto]" custT="1"/>
      <dgm:spPr>
        <a:solidFill>
          <a:srgbClr val="800000"/>
        </a:solidFill>
      </dgm:spPr>
      <dgm:t>
        <a:bodyPr/>
        <a:lstStyle/>
        <a:p>
          <a:r>
            <a:rPr lang="es-MX" sz="1600" b="1" i="1" dirty="0" smtClean="0">
              <a:latin typeface="Century Gothic" pitchFamily="34" charset="0"/>
            </a:rPr>
            <a:t>"De las funciones y responsabilidades"</a:t>
          </a:r>
          <a:endParaRPr lang="es-ES" sz="1600" b="1" dirty="0">
            <a:solidFill>
              <a:srgbClr val="FFFFFF"/>
            </a:solidFill>
            <a:latin typeface="Century Gothic" pitchFamily="34" charset="0"/>
          </a:endParaRPr>
        </a:p>
      </dgm:t>
    </dgm:pt>
    <dgm:pt modelId="{084CB649-2987-5947-9B01-DEBA98225D8F}" type="parTrans" cxnId="{E3D55F5D-06DD-3A41-AB17-7E44F8BF36AB}">
      <dgm:prSet/>
      <dgm:spPr/>
      <dgm:t>
        <a:bodyPr/>
        <a:lstStyle/>
        <a:p>
          <a:endParaRPr lang="es-ES" sz="1600" b="1">
            <a:solidFill>
              <a:srgbClr val="FFFFFF"/>
            </a:solidFill>
            <a:latin typeface="Century Gothic" pitchFamily="34" charset="0"/>
          </a:endParaRPr>
        </a:p>
      </dgm:t>
    </dgm:pt>
    <dgm:pt modelId="{12D80300-33BA-1645-B79C-F33EBD4D92AB}" type="sibTrans" cxnId="{E3D55F5D-06DD-3A41-AB17-7E44F8BF36AB}">
      <dgm:prSet/>
      <dgm:spPr/>
      <dgm:t>
        <a:bodyPr/>
        <a:lstStyle/>
        <a:p>
          <a:endParaRPr lang="es-ES" sz="1600" b="1">
            <a:solidFill>
              <a:srgbClr val="FFFFFF"/>
            </a:solidFill>
            <a:latin typeface="Century Gothic" pitchFamily="34" charset="0"/>
          </a:endParaRPr>
        </a:p>
      </dgm:t>
    </dgm:pt>
    <dgm:pt modelId="{8F0C4297-CAF2-3D42-B154-93E93471A061}">
      <dgm:prSet phldrT="[Texto]" custT="1"/>
      <dgm:spPr>
        <a:solidFill>
          <a:srgbClr val="800000"/>
        </a:solidFill>
      </dgm:spPr>
      <dgm:t>
        <a:bodyPr/>
        <a:lstStyle/>
        <a:p>
          <a:r>
            <a:rPr lang="es-MX" sz="1550" b="1" i="1" dirty="0" smtClean="0">
              <a:latin typeface="Century Gothic" pitchFamily="34" charset="0"/>
            </a:rPr>
            <a:t>“Categoría y antigüedad"</a:t>
          </a:r>
          <a:endParaRPr lang="es-ES" sz="1550" b="1" dirty="0">
            <a:solidFill>
              <a:srgbClr val="FFFFFF"/>
            </a:solidFill>
            <a:latin typeface="Century Gothic" pitchFamily="34" charset="0"/>
          </a:endParaRPr>
        </a:p>
      </dgm:t>
    </dgm:pt>
    <dgm:pt modelId="{48BA8B4F-7B69-F14D-BC7C-4805D8914A91}" type="parTrans" cxnId="{8C402C57-EAA3-4542-B11B-077753C4078C}">
      <dgm:prSet/>
      <dgm:spPr/>
      <dgm:t>
        <a:bodyPr/>
        <a:lstStyle/>
        <a:p>
          <a:endParaRPr lang="es-ES" sz="1600" b="1">
            <a:solidFill>
              <a:srgbClr val="FFFFFF"/>
            </a:solidFill>
            <a:latin typeface="Century Gothic" pitchFamily="34" charset="0"/>
          </a:endParaRPr>
        </a:p>
      </dgm:t>
    </dgm:pt>
    <dgm:pt modelId="{850E1CC7-15D8-4944-90A0-D2D43FCEDA06}" type="sibTrans" cxnId="{8C402C57-EAA3-4542-B11B-077753C4078C}">
      <dgm:prSet/>
      <dgm:spPr/>
      <dgm:t>
        <a:bodyPr/>
        <a:lstStyle/>
        <a:p>
          <a:endParaRPr lang="es-ES" sz="1600" b="1">
            <a:solidFill>
              <a:srgbClr val="FFFFFF"/>
            </a:solidFill>
            <a:latin typeface="Century Gothic" pitchFamily="34" charset="0"/>
          </a:endParaRPr>
        </a:p>
      </dgm:t>
    </dgm:pt>
    <dgm:pt modelId="{480FBC41-13DE-B040-A7C0-147F83C98803}">
      <dgm:prSet phldrT="[Texto]" custT="1"/>
      <dgm:spPr>
        <a:solidFill>
          <a:srgbClr val="800000"/>
        </a:solidFill>
      </dgm:spPr>
      <dgm:t>
        <a:bodyPr/>
        <a:lstStyle/>
        <a:p>
          <a:r>
            <a:rPr lang="es-MX" sz="1600" b="1" i="1" dirty="0" smtClean="0">
              <a:latin typeface="Century Gothic" pitchFamily="34" charset="0"/>
            </a:rPr>
            <a:t>"De acuerdo al tabulador “</a:t>
          </a:r>
          <a:endParaRPr lang="es-ES" sz="1600" b="1" dirty="0">
            <a:solidFill>
              <a:srgbClr val="FFFFFF"/>
            </a:solidFill>
            <a:latin typeface="Century Gothic" pitchFamily="34" charset="0"/>
          </a:endParaRPr>
        </a:p>
      </dgm:t>
    </dgm:pt>
    <dgm:pt modelId="{83E46F75-1C5E-7A47-8118-9EEBE5223584}" type="parTrans" cxnId="{E1C640CD-0AD2-5F4B-997F-812FEC8C3563}">
      <dgm:prSet/>
      <dgm:spPr/>
      <dgm:t>
        <a:bodyPr/>
        <a:lstStyle/>
        <a:p>
          <a:endParaRPr lang="es-ES" sz="1600" b="1">
            <a:solidFill>
              <a:srgbClr val="FFFFFF"/>
            </a:solidFill>
            <a:latin typeface="Century Gothic" pitchFamily="34" charset="0"/>
          </a:endParaRPr>
        </a:p>
      </dgm:t>
    </dgm:pt>
    <dgm:pt modelId="{0A6AE748-2C33-324F-9CFF-17AE6538E636}" type="sibTrans" cxnId="{E1C640CD-0AD2-5F4B-997F-812FEC8C3563}">
      <dgm:prSet/>
      <dgm:spPr/>
      <dgm:t>
        <a:bodyPr/>
        <a:lstStyle/>
        <a:p>
          <a:endParaRPr lang="es-ES" sz="1600" b="1">
            <a:solidFill>
              <a:srgbClr val="FFFFFF"/>
            </a:solidFill>
            <a:latin typeface="Century Gothic" pitchFamily="34" charset="0"/>
          </a:endParaRPr>
        </a:p>
      </dgm:t>
    </dgm:pt>
    <dgm:pt modelId="{3F47FEA4-5685-B54D-97CA-0CA85C08388A}" type="pres">
      <dgm:prSet presAssocID="{43437B4E-79DA-0D45-A0FE-21C999D52B88}" presName="Name0" presStyleCnt="0">
        <dgm:presLayoutVars>
          <dgm:dir/>
          <dgm:resizeHandles val="exact"/>
        </dgm:presLayoutVars>
      </dgm:prSet>
      <dgm:spPr/>
    </dgm:pt>
    <dgm:pt modelId="{5014A095-830E-AF49-9690-121067B50499}" type="pres">
      <dgm:prSet presAssocID="{8E3439BF-49F4-6E44-A716-B9046BDAEE92}" presName="parTxOnly" presStyleLbl="node1" presStyleIdx="0" presStyleCnt="4" custLinFactX="-74117" custLinFactNeighborX="-100000" custLinFactNeighborY="100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2B5D62F-9F2F-B649-91A3-B90E11594D73}" type="pres">
      <dgm:prSet presAssocID="{A905E86A-FECE-6646-AC36-6533EAB9B295}" presName="parSpace" presStyleCnt="0"/>
      <dgm:spPr/>
    </dgm:pt>
    <dgm:pt modelId="{37A79E33-3012-2845-BEC2-F05468C94961}" type="pres">
      <dgm:prSet presAssocID="{9783120F-EF7D-044B-B50F-B9EF8FD3F4D8}" presName="parTxOnly" presStyleLbl="node1" presStyleIdx="1" presStyleCnt="4" custScaleX="161806" custLinFactNeighborX="411" custLinFactNeighborY="100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9E105A4-1256-5645-AFD8-8A29E050C233}" type="pres">
      <dgm:prSet presAssocID="{12D80300-33BA-1645-B79C-F33EBD4D92AB}" presName="parSpace" presStyleCnt="0"/>
      <dgm:spPr/>
    </dgm:pt>
    <dgm:pt modelId="{A9DBC9B7-0E4C-4740-BF54-BEF1D4F98AC4}" type="pres">
      <dgm:prSet presAssocID="{8F0C4297-CAF2-3D42-B154-93E93471A061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1F24303-C54E-8E43-9EBA-41C324707E1C}" type="pres">
      <dgm:prSet presAssocID="{850E1CC7-15D8-4944-90A0-D2D43FCEDA06}" presName="parSpace" presStyleCnt="0"/>
      <dgm:spPr/>
    </dgm:pt>
    <dgm:pt modelId="{40D93DED-4037-8647-9917-84931942A509}" type="pres">
      <dgm:prSet presAssocID="{480FBC41-13DE-B040-A7C0-147F83C98803}" presName="parTxOnly" presStyleLbl="node1" presStyleIdx="3" presStyleCnt="4" custScaleX="11828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A7E786A-9E2F-2A48-A02C-8C69D64876ED}" type="presOf" srcId="{8F0C4297-CAF2-3D42-B154-93E93471A061}" destId="{A9DBC9B7-0E4C-4740-BF54-BEF1D4F98AC4}" srcOrd="0" destOrd="0" presId="urn:microsoft.com/office/officeart/2005/8/layout/hChevron3"/>
    <dgm:cxn modelId="{E3D55F5D-06DD-3A41-AB17-7E44F8BF36AB}" srcId="{43437B4E-79DA-0D45-A0FE-21C999D52B88}" destId="{9783120F-EF7D-044B-B50F-B9EF8FD3F4D8}" srcOrd="1" destOrd="0" parTransId="{084CB649-2987-5947-9B01-DEBA98225D8F}" sibTransId="{12D80300-33BA-1645-B79C-F33EBD4D92AB}"/>
    <dgm:cxn modelId="{8C402C57-EAA3-4542-B11B-077753C4078C}" srcId="{43437B4E-79DA-0D45-A0FE-21C999D52B88}" destId="{8F0C4297-CAF2-3D42-B154-93E93471A061}" srcOrd="2" destOrd="0" parTransId="{48BA8B4F-7B69-F14D-BC7C-4805D8914A91}" sibTransId="{850E1CC7-15D8-4944-90A0-D2D43FCEDA06}"/>
    <dgm:cxn modelId="{D0012FF4-ADA8-D84F-B310-4E2466473825}" srcId="{43437B4E-79DA-0D45-A0FE-21C999D52B88}" destId="{8E3439BF-49F4-6E44-A716-B9046BDAEE92}" srcOrd="0" destOrd="0" parTransId="{7161B966-2B9B-4448-AB5E-342E4C8D6F81}" sibTransId="{A905E86A-FECE-6646-AC36-6533EAB9B295}"/>
    <dgm:cxn modelId="{B82FFB82-4557-654C-9415-85CB3AB05444}" type="presOf" srcId="{8E3439BF-49F4-6E44-A716-B9046BDAEE92}" destId="{5014A095-830E-AF49-9690-121067B50499}" srcOrd="0" destOrd="0" presId="urn:microsoft.com/office/officeart/2005/8/layout/hChevron3"/>
    <dgm:cxn modelId="{D9D3515B-2BC8-724C-921E-3C5E298E7074}" type="presOf" srcId="{43437B4E-79DA-0D45-A0FE-21C999D52B88}" destId="{3F47FEA4-5685-B54D-97CA-0CA85C08388A}" srcOrd="0" destOrd="0" presId="urn:microsoft.com/office/officeart/2005/8/layout/hChevron3"/>
    <dgm:cxn modelId="{7DD415D7-7CC2-054F-B9DD-CBFBE476A478}" type="presOf" srcId="{9783120F-EF7D-044B-B50F-B9EF8FD3F4D8}" destId="{37A79E33-3012-2845-BEC2-F05468C94961}" srcOrd="0" destOrd="0" presId="urn:microsoft.com/office/officeart/2005/8/layout/hChevron3"/>
    <dgm:cxn modelId="{584A9A18-34A2-EC43-8235-08DE1888E9A7}" type="presOf" srcId="{480FBC41-13DE-B040-A7C0-147F83C98803}" destId="{40D93DED-4037-8647-9917-84931942A509}" srcOrd="0" destOrd="0" presId="urn:microsoft.com/office/officeart/2005/8/layout/hChevron3"/>
    <dgm:cxn modelId="{E1C640CD-0AD2-5F4B-997F-812FEC8C3563}" srcId="{43437B4E-79DA-0D45-A0FE-21C999D52B88}" destId="{480FBC41-13DE-B040-A7C0-147F83C98803}" srcOrd="3" destOrd="0" parTransId="{83E46F75-1C5E-7A47-8118-9EEBE5223584}" sibTransId="{0A6AE748-2C33-324F-9CFF-17AE6538E636}"/>
    <dgm:cxn modelId="{76070253-C814-914C-870C-1F970CC291A0}" type="presParOf" srcId="{3F47FEA4-5685-B54D-97CA-0CA85C08388A}" destId="{5014A095-830E-AF49-9690-121067B50499}" srcOrd="0" destOrd="0" presId="urn:microsoft.com/office/officeart/2005/8/layout/hChevron3"/>
    <dgm:cxn modelId="{C1436E16-1684-4D45-B2A7-A4D45E8A1E52}" type="presParOf" srcId="{3F47FEA4-5685-B54D-97CA-0CA85C08388A}" destId="{92B5D62F-9F2F-B649-91A3-B90E11594D73}" srcOrd="1" destOrd="0" presId="urn:microsoft.com/office/officeart/2005/8/layout/hChevron3"/>
    <dgm:cxn modelId="{337CC743-D3F5-A042-BC3E-23D7D8F0AA67}" type="presParOf" srcId="{3F47FEA4-5685-B54D-97CA-0CA85C08388A}" destId="{37A79E33-3012-2845-BEC2-F05468C94961}" srcOrd="2" destOrd="0" presId="urn:microsoft.com/office/officeart/2005/8/layout/hChevron3"/>
    <dgm:cxn modelId="{E4F85396-70CE-BC4A-B7F6-84336040AF53}" type="presParOf" srcId="{3F47FEA4-5685-B54D-97CA-0CA85C08388A}" destId="{69E105A4-1256-5645-AFD8-8A29E050C233}" srcOrd="3" destOrd="0" presId="urn:microsoft.com/office/officeart/2005/8/layout/hChevron3"/>
    <dgm:cxn modelId="{79D49E03-AA75-BF42-9324-62542C96319C}" type="presParOf" srcId="{3F47FEA4-5685-B54D-97CA-0CA85C08388A}" destId="{A9DBC9B7-0E4C-4740-BF54-BEF1D4F98AC4}" srcOrd="4" destOrd="0" presId="urn:microsoft.com/office/officeart/2005/8/layout/hChevron3"/>
    <dgm:cxn modelId="{907A1D62-1D9E-5F4C-A850-20FBE4105DDC}" type="presParOf" srcId="{3F47FEA4-5685-B54D-97CA-0CA85C08388A}" destId="{61F24303-C54E-8E43-9EBA-41C324707E1C}" srcOrd="5" destOrd="0" presId="urn:microsoft.com/office/officeart/2005/8/layout/hChevron3"/>
    <dgm:cxn modelId="{C542F532-BA1E-464A-A653-24454B6DC5E0}" type="presParOf" srcId="{3F47FEA4-5685-B54D-97CA-0CA85C08388A}" destId="{40D93DED-4037-8647-9917-84931942A509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ACF2E90-5261-4645-BF0C-8A749A4B146C}" type="doc">
      <dgm:prSet loTypeId="urn:microsoft.com/office/officeart/2009/3/layout/PlusandMinus" loCatId="" qsTypeId="urn:microsoft.com/office/officeart/2005/8/quickstyle/3D3" qsCatId="3D" csTypeId="urn:microsoft.com/office/officeart/2005/8/colors/accent4_3" csCatId="accent4" phldr="1"/>
      <dgm:spPr/>
      <dgm:t>
        <a:bodyPr/>
        <a:lstStyle/>
        <a:p>
          <a:endParaRPr lang="es-ES"/>
        </a:p>
      </dgm:t>
    </dgm:pt>
    <dgm:pt modelId="{954F3310-63C4-814E-93EB-2AD7740C540C}" type="pres">
      <dgm:prSet presAssocID="{8ACF2E90-5261-4645-BF0C-8A749A4B146C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DD880DF-17A8-FB43-92D5-FEA933913904}" type="pres">
      <dgm:prSet presAssocID="{8ACF2E90-5261-4645-BF0C-8A749A4B146C}" presName="Background" presStyleLbl="bgImgPlace1" presStyleIdx="0" presStyleCnt="1" custScaleX="110153" custScaleY="113969" custLinFactNeighborX="-4053" custLinFactNeighborY="16432"/>
      <dgm:spPr>
        <a:solidFill>
          <a:schemeClr val="bg1">
            <a:lumMod val="50000"/>
          </a:schemeClr>
        </a:solidFill>
      </dgm:spPr>
      <dgm:t>
        <a:bodyPr/>
        <a:lstStyle/>
        <a:p>
          <a:endParaRPr lang="es-MX"/>
        </a:p>
      </dgm:t>
    </dgm:pt>
    <dgm:pt modelId="{40ABD3A3-6E72-494B-B135-777068D5F66E}" type="pres">
      <dgm:prSet presAssocID="{8ACF2E90-5261-4645-BF0C-8A749A4B146C}" presName="ParentText1" presStyleLbl="revTx" presStyleIdx="0" presStyleCnt="2" custScaleX="197220" custScaleY="67763" custLinFactNeighborX="-42994" custLinFactNeighborY="-116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EED338-326F-9949-A3F8-1DCA412663E1}" type="pres">
      <dgm:prSet presAssocID="{8ACF2E90-5261-4645-BF0C-8A749A4B146C}" presName="ParentText2" presStyleLbl="revTx" presStyleIdx="1" presStyleCnt="2" custScaleX="183427" custScaleY="93359" custLinFactNeighborX="-1524" custLinFactNeighborY="46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76C05F1-AE7E-8849-9A8B-CB9678533B85}" type="pres">
      <dgm:prSet presAssocID="{8ACF2E90-5261-4645-BF0C-8A749A4B146C}" presName="Plus" presStyleLbl="alignNode1" presStyleIdx="0" presStyleCnt="2" custLinFactNeighborX="85874" custLinFactNeighborY="-25076"/>
      <dgm:spPr>
        <a:solidFill>
          <a:srgbClr val="800000"/>
        </a:solidFill>
      </dgm:spPr>
    </dgm:pt>
    <dgm:pt modelId="{F60ABCF5-BFE1-8643-A258-4C80212B2D99}" type="pres">
      <dgm:prSet presAssocID="{8ACF2E90-5261-4645-BF0C-8A749A4B146C}" presName="Minus" presStyleLbl="alignNode1" presStyleIdx="1" presStyleCnt="2" custLinFactX="-14748" custLinFactNeighborX="-100000" custLinFactNeighborY="-18267"/>
      <dgm:spPr>
        <a:solidFill>
          <a:srgbClr val="800000"/>
        </a:solidFill>
      </dgm:spPr>
    </dgm:pt>
    <dgm:pt modelId="{B598F587-75EF-EB4C-8194-AB830312E550}" type="pres">
      <dgm:prSet presAssocID="{8ACF2E90-5261-4645-BF0C-8A749A4B146C}" presName="Divider" presStyleLbl="parChTrans1D1" presStyleIdx="0" presStyleCnt="1" custLinFactX="-2000000" custLinFactNeighborX="-2014205" custLinFactNeighborY="4513"/>
      <dgm:spPr>
        <a:ln>
          <a:noFill/>
        </a:ln>
      </dgm:spPr>
      <dgm:t>
        <a:bodyPr/>
        <a:lstStyle/>
        <a:p>
          <a:endParaRPr lang="es-MX"/>
        </a:p>
      </dgm:t>
    </dgm:pt>
  </dgm:ptLst>
  <dgm:cxnLst>
    <dgm:cxn modelId="{FCF428A3-1496-384F-8BA4-4493AF92D7A6}" type="presOf" srcId="{8ACF2E90-5261-4645-BF0C-8A749A4B146C}" destId="{954F3310-63C4-814E-93EB-2AD7740C540C}" srcOrd="0" destOrd="0" presId="urn:microsoft.com/office/officeart/2009/3/layout/PlusandMinus"/>
    <dgm:cxn modelId="{959B5507-E626-DE47-9019-E91C5E629835}" type="presParOf" srcId="{954F3310-63C4-814E-93EB-2AD7740C540C}" destId="{FDD880DF-17A8-FB43-92D5-FEA933913904}" srcOrd="0" destOrd="0" presId="urn:microsoft.com/office/officeart/2009/3/layout/PlusandMinus"/>
    <dgm:cxn modelId="{CCCF6C83-39C7-DE4A-82F0-AB26A9E28CCA}" type="presParOf" srcId="{954F3310-63C4-814E-93EB-2AD7740C540C}" destId="{40ABD3A3-6E72-494B-B135-777068D5F66E}" srcOrd="1" destOrd="0" presId="urn:microsoft.com/office/officeart/2009/3/layout/PlusandMinus"/>
    <dgm:cxn modelId="{BC8B815C-46D8-A442-A0D2-DE4BE6820FD8}" type="presParOf" srcId="{954F3310-63C4-814E-93EB-2AD7740C540C}" destId="{F4EED338-326F-9949-A3F8-1DCA412663E1}" srcOrd="2" destOrd="0" presId="urn:microsoft.com/office/officeart/2009/3/layout/PlusandMinus"/>
    <dgm:cxn modelId="{A6851676-D051-BD48-98F4-02AD8EBC83FE}" type="presParOf" srcId="{954F3310-63C4-814E-93EB-2AD7740C540C}" destId="{E76C05F1-AE7E-8849-9A8B-CB9678533B85}" srcOrd="3" destOrd="0" presId="urn:microsoft.com/office/officeart/2009/3/layout/PlusandMinus"/>
    <dgm:cxn modelId="{1F6055CE-DD49-6640-A99C-FA199A0D3F35}" type="presParOf" srcId="{954F3310-63C4-814E-93EB-2AD7740C540C}" destId="{F60ABCF5-BFE1-8643-A258-4C80212B2D99}" srcOrd="4" destOrd="0" presId="urn:microsoft.com/office/officeart/2009/3/layout/PlusandMinus"/>
    <dgm:cxn modelId="{69BDCC7B-9E6E-6941-BC79-F30CC4F31BCE}" type="presParOf" srcId="{954F3310-63C4-814E-93EB-2AD7740C540C}" destId="{B598F587-75EF-EB4C-8194-AB830312E550}" srcOrd="5" destOrd="0" presId="urn:microsoft.com/office/officeart/2009/3/layout/PlusandMinus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7325CA1-AC99-A445-80DD-03CC74FEBC38}" type="doc">
      <dgm:prSet loTypeId="urn:microsoft.com/office/officeart/2005/8/layout/list1" loCatId="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59B4F67-A508-4A47-B8DA-0FD6B1712AA4}">
      <dgm:prSet custT="1"/>
      <dgm:spPr>
        <a:solidFill>
          <a:srgbClr val="800000"/>
        </a:solidFill>
      </dgm:spPr>
      <dgm:t>
        <a:bodyPr/>
        <a:lstStyle/>
        <a:p>
          <a:r>
            <a:rPr lang="es-ES" sz="1400" b="1" i="1" dirty="0" smtClean="0">
              <a:latin typeface="Century Gothic" pitchFamily="34" charset="0"/>
            </a:rPr>
            <a:t>“apoyos económicos a estudiantes sobresalientes” </a:t>
          </a:r>
          <a:endParaRPr lang="es-MX" sz="1400" b="1" dirty="0">
            <a:latin typeface="Century Gothic" pitchFamily="34" charset="0"/>
          </a:endParaRPr>
        </a:p>
      </dgm:t>
    </dgm:pt>
    <dgm:pt modelId="{D5A19991-4B2D-C544-B1B0-9D91BC478755}" type="parTrans" cxnId="{ADB1229D-5407-6B4F-B528-E25D834E55AB}">
      <dgm:prSet/>
      <dgm:spPr/>
      <dgm:t>
        <a:bodyPr/>
        <a:lstStyle/>
        <a:p>
          <a:endParaRPr lang="es-ES" sz="1400" b="1">
            <a:latin typeface="Century Gothic" pitchFamily="34" charset="0"/>
          </a:endParaRPr>
        </a:p>
      </dgm:t>
    </dgm:pt>
    <dgm:pt modelId="{160FEC37-4CD0-4B43-A839-EE3A1E8A831C}" type="sibTrans" cxnId="{ADB1229D-5407-6B4F-B528-E25D834E55AB}">
      <dgm:prSet/>
      <dgm:spPr/>
      <dgm:t>
        <a:bodyPr/>
        <a:lstStyle/>
        <a:p>
          <a:endParaRPr lang="es-ES" sz="1400" b="1">
            <a:latin typeface="Century Gothic" pitchFamily="34" charset="0"/>
          </a:endParaRPr>
        </a:p>
      </dgm:t>
    </dgm:pt>
    <dgm:pt modelId="{70497D24-1EBA-1743-BD28-B29E6F3BB35D}">
      <dgm:prSet custT="1"/>
      <dgm:spPr>
        <a:solidFill>
          <a:srgbClr val="800000"/>
        </a:solidFill>
      </dgm:spPr>
      <dgm:t>
        <a:bodyPr/>
        <a:lstStyle/>
        <a:p>
          <a:r>
            <a:rPr lang="es-MX" sz="1400" b="1" i="1" dirty="0" smtClean="0">
              <a:latin typeface="Century Gothic" pitchFamily="34" charset="0"/>
            </a:rPr>
            <a:t>"Más áreas de práctica"</a:t>
          </a:r>
          <a:endParaRPr lang="es-ES" sz="1400" b="1" i="1" dirty="0">
            <a:solidFill>
              <a:schemeClr val="bg1"/>
            </a:solidFill>
            <a:latin typeface="Century Gothic" pitchFamily="34" charset="0"/>
          </a:endParaRPr>
        </a:p>
      </dgm:t>
    </dgm:pt>
    <dgm:pt modelId="{53BC20D4-D07D-1A4A-AF8D-8CEA8AB1C40D}" type="parTrans" cxnId="{E2DC6F89-E4F9-0647-A69C-2E3D23A0A51B}">
      <dgm:prSet/>
      <dgm:spPr/>
      <dgm:t>
        <a:bodyPr/>
        <a:lstStyle/>
        <a:p>
          <a:endParaRPr lang="es-ES" sz="1400" b="1">
            <a:latin typeface="Century Gothic" pitchFamily="34" charset="0"/>
          </a:endParaRPr>
        </a:p>
      </dgm:t>
    </dgm:pt>
    <dgm:pt modelId="{00007593-5528-DC45-880A-C309BA6EC329}" type="sibTrans" cxnId="{E2DC6F89-E4F9-0647-A69C-2E3D23A0A51B}">
      <dgm:prSet/>
      <dgm:spPr/>
      <dgm:t>
        <a:bodyPr/>
        <a:lstStyle/>
        <a:p>
          <a:endParaRPr lang="es-ES" sz="1400" b="1">
            <a:latin typeface="Century Gothic" pitchFamily="34" charset="0"/>
          </a:endParaRPr>
        </a:p>
      </dgm:t>
    </dgm:pt>
    <dgm:pt modelId="{8FA59322-CB44-D344-9427-D3E73F0B66E8}">
      <dgm:prSet custT="1"/>
      <dgm:spPr>
        <a:solidFill>
          <a:srgbClr val="800000"/>
        </a:solidFill>
      </dgm:spPr>
      <dgm:t>
        <a:bodyPr/>
        <a:lstStyle/>
        <a:p>
          <a:r>
            <a:rPr lang="es-MX" sz="1400" b="1" i="1" dirty="0" smtClean="0">
              <a:latin typeface="Century Gothic" pitchFamily="34" charset="0"/>
            </a:rPr>
            <a:t>"Mayores convenios con empresas"</a:t>
          </a:r>
          <a:endParaRPr lang="es-ES" sz="1400" b="1" i="1" dirty="0">
            <a:solidFill>
              <a:schemeClr val="bg1"/>
            </a:solidFill>
            <a:latin typeface="Century Gothic" pitchFamily="34" charset="0"/>
          </a:endParaRPr>
        </a:p>
      </dgm:t>
    </dgm:pt>
    <dgm:pt modelId="{F2983167-11AC-C44D-B2A7-BD2A2890D7BD}" type="parTrans" cxnId="{EA905F13-7E35-6344-AEBC-2B3B6473A550}">
      <dgm:prSet/>
      <dgm:spPr/>
      <dgm:t>
        <a:bodyPr/>
        <a:lstStyle/>
        <a:p>
          <a:endParaRPr lang="es-ES" sz="1400" b="1">
            <a:latin typeface="Century Gothic" pitchFamily="34" charset="0"/>
          </a:endParaRPr>
        </a:p>
      </dgm:t>
    </dgm:pt>
    <dgm:pt modelId="{82BDB3A6-42C8-0041-AD5D-3B954090D07E}" type="sibTrans" cxnId="{EA905F13-7E35-6344-AEBC-2B3B6473A550}">
      <dgm:prSet/>
      <dgm:spPr/>
      <dgm:t>
        <a:bodyPr/>
        <a:lstStyle/>
        <a:p>
          <a:endParaRPr lang="es-ES" sz="1400" b="1">
            <a:latin typeface="Century Gothic" pitchFamily="34" charset="0"/>
          </a:endParaRPr>
        </a:p>
      </dgm:t>
    </dgm:pt>
    <dgm:pt modelId="{C35CEB10-E8FF-CE4F-85D3-608F74E9AF3D}">
      <dgm:prSet custT="1"/>
      <dgm:spPr>
        <a:solidFill>
          <a:srgbClr val="800000"/>
        </a:solidFill>
      </dgm:spPr>
      <dgm:t>
        <a:bodyPr/>
        <a:lstStyle/>
        <a:p>
          <a:r>
            <a:rPr lang="es-MX" sz="1400" b="1" i="1" dirty="0" smtClean="0">
              <a:latin typeface="Century Gothic" pitchFamily="34" charset="0"/>
            </a:rPr>
            <a:t>"Establecer horarios para personas que trabajan"</a:t>
          </a:r>
          <a:endParaRPr lang="es-ES" sz="1400" b="1" i="1" dirty="0">
            <a:solidFill>
              <a:schemeClr val="bg1"/>
            </a:solidFill>
            <a:latin typeface="Century Gothic" pitchFamily="34" charset="0"/>
          </a:endParaRPr>
        </a:p>
      </dgm:t>
    </dgm:pt>
    <dgm:pt modelId="{A5643116-1444-4A42-9E22-F971D03F9E82}" type="parTrans" cxnId="{FBC95E5D-5D86-6E49-A8F3-B2CD24424327}">
      <dgm:prSet/>
      <dgm:spPr/>
      <dgm:t>
        <a:bodyPr/>
        <a:lstStyle/>
        <a:p>
          <a:endParaRPr lang="es-ES" sz="1400" b="1">
            <a:latin typeface="Century Gothic" pitchFamily="34" charset="0"/>
          </a:endParaRPr>
        </a:p>
      </dgm:t>
    </dgm:pt>
    <dgm:pt modelId="{3C1B0D9A-A749-1E41-9332-2E3B78C46D11}" type="sibTrans" cxnId="{FBC95E5D-5D86-6E49-A8F3-B2CD24424327}">
      <dgm:prSet/>
      <dgm:spPr/>
      <dgm:t>
        <a:bodyPr/>
        <a:lstStyle/>
        <a:p>
          <a:endParaRPr lang="es-ES" sz="1400" b="1">
            <a:latin typeface="Century Gothic" pitchFamily="34" charset="0"/>
          </a:endParaRPr>
        </a:p>
      </dgm:t>
    </dgm:pt>
    <dgm:pt modelId="{A9602925-CCE9-BB40-9000-A199667AF6CE}">
      <dgm:prSet custT="1"/>
      <dgm:spPr>
        <a:solidFill>
          <a:srgbClr val="800000"/>
        </a:solidFill>
      </dgm:spPr>
      <dgm:t>
        <a:bodyPr/>
        <a:lstStyle/>
        <a:p>
          <a:r>
            <a:rPr lang="es-MX" sz="1400" b="1" i="1" dirty="0" smtClean="0">
              <a:latin typeface="Century Gothic" pitchFamily="34" charset="0"/>
            </a:rPr>
            <a:t>"Diagnosticarlos, para valorar la vigencia de acuerdo con la realidad"</a:t>
          </a:r>
          <a:endParaRPr lang="es-ES" sz="1400" b="1" i="1" dirty="0">
            <a:solidFill>
              <a:schemeClr val="bg1"/>
            </a:solidFill>
            <a:latin typeface="Century Gothic" pitchFamily="34" charset="0"/>
          </a:endParaRPr>
        </a:p>
      </dgm:t>
    </dgm:pt>
    <dgm:pt modelId="{DDA106C0-057A-B644-B63F-C9112DE7E1FB}" type="parTrans" cxnId="{0C1E25D6-9631-0141-A9D1-A0F227F129A2}">
      <dgm:prSet/>
      <dgm:spPr/>
      <dgm:t>
        <a:bodyPr/>
        <a:lstStyle/>
        <a:p>
          <a:endParaRPr lang="es-ES" sz="1400" b="1">
            <a:latin typeface="Century Gothic" pitchFamily="34" charset="0"/>
          </a:endParaRPr>
        </a:p>
      </dgm:t>
    </dgm:pt>
    <dgm:pt modelId="{393CF1D5-9659-264E-AA1E-11274A00320B}" type="sibTrans" cxnId="{0C1E25D6-9631-0141-A9D1-A0F227F129A2}">
      <dgm:prSet/>
      <dgm:spPr/>
      <dgm:t>
        <a:bodyPr/>
        <a:lstStyle/>
        <a:p>
          <a:endParaRPr lang="es-ES" sz="1400" b="1">
            <a:latin typeface="Century Gothic" pitchFamily="34" charset="0"/>
          </a:endParaRPr>
        </a:p>
      </dgm:t>
    </dgm:pt>
    <dgm:pt modelId="{3B78BC0E-ADBF-DE4A-A1EA-C43E4A9D7D70}" type="pres">
      <dgm:prSet presAssocID="{C7325CA1-AC99-A445-80DD-03CC74FEBC3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2C6F0C3-0C78-6045-8152-113AC11CC2B4}" type="pres">
      <dgm:prSet presAssocID="{659B4F67-A508-4A47-B8DA-0FD6B1712AA4}" presName="parentLin" presStyleCnt="0"/>
      <dgm:spPr/>
    </dgm:pt>
    <dgm:pt modelId="{1942AB93-5DD1-A146-83FD-28F2AAF57062}" type="pres">
      <dgm:prSet presAssocID="{659B4F67-A508-4A47-B8DA-0FD6B1712AA4}" presName="parentLeftMargin" presStyleLbl="node1" presStyleIdx="0" presStyleCnt="5" custScaleX="133517" custScaleY="122284"/>
      <dgm:spPr/>
      <dgm:t>
        <a:bodyPr/>
        <a:lstStyle/>
        <a:p>
          <a:endParaRPr lang="es-ES"/>
        </a:p>
      </dgm:t>
    </dgm:pt>
    <dgm:pt modelId="{7F089D91-510C-384E-B510-E0FBE8626AD9}" type="pres">
      <dgm:prSet presAssocID="{659B4F67-A508-4A47-B8DA-0FD6B1712AA4}" presName="parentText" presStyleLbl="node1" presStyleIdx="0" presStyleCnt="5" custScaleX="130381" custScaleY="10961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0238575-63CE-D348-88AD-7BD9936699DC}" type="pres">
      <dgm:prSet presAssocID="{659B4F67-A508-4A47-B8DA-0FD6B1712AA4}" presName="negativeSpace" presStyleCnt="0"/>
      <dgm:spPr/>
    </dgm:pt>
    <dgm:pt modelId="{7433F7E4-37EF-4C48-96BA-4F5257C19E58}" type="pres">
      <dgm:prSet presAssocID="{659B4F67-A508-4A47-B8DA-0FD6B1712AA4}" presName="childText" presStyleLbl="conFgAcc1" presStyleIdx="0" presStyleCnt="5">
        <dgm:presLayoutVars>
          <dgm:bulletEnabled val="1"/>
        </dgm:presLayoutVars>
      </dgm:prSet>
      <dgm:spPr/>
    </dgm:pt>
    <dgm:pt modelId="{FE3DB9E5-746B-E64B-82D3-85D9320E5A77}" type="pres">
      <dgm:prSet presAssocID="{160FEC37-4CD0-4B43-A839-EE3A1E8A831C}" presName="spaceBetweenRectangles" presStyleCnt="0"/>
      <dgm:spPr/>
    </dgm:pt>
    <dgm:pt modelId="{3EB6654D-A7D9-C147-9BF4-81D38D1DBEE6}" type="pres">
      <dgm:prSet presAssocID="{70497D24-1EBA-1743-BD28-B29E6F3BB35D}" presName="parentLin" presStyleCnt="0"/>
      <dgm:spPr/>
    </dgm:pt>
    <dgm:pt modelId="{11B745A0-56AE-A546-A841-75C232141F47}" type="pres">
      <dgm:prSet presAssocID="{70497D24-1EBA-1743-BD28-B29E6F3BB35D}" presName="parentLeftMargin" presStyleLbl="node1" presStyleIdx="0" presStyleCnt="5" custScaleX="142857" custScaleY="185544"/>
      <dgm:spPr/>
      <dgm:t>
        <a:bodyPr/>
        <a:lstStyle/>
        <a:p>
          <a:endParaRPr lang="es-ES"/>
        </a:p>
      </dgm:t>
    </dgm:pt>
    <dgm:pt modelId="{40B81762-BD08-4A4A-A674-81D06C6D2E27}" type="pres">
      <dgm:prSet presAssocID="{70497D24-1EBA-1743-BD28-B29E6F3BB35D}" presName="parentText" presStyleLbl="node1" presStyleIdx="1" presStyleCnt="5" custScaleX="130381" custScaleY="10961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55E3A41-945B-044B-B73F-6CF64CA9664B}" type="pres">
      <dgm:prSet presAssocID="{70497D24-1EBA-1743-BD28-B29E6F3BB35D}" presName="negativeSpace" presStyleCnt="0"/>
      <dgm:spPr/>
    </dgm:pt>
    <dgm:pt modelId="{C5959D19-563F-4644-8FCB-23685A68BDB7}" type="pres">
      <dgm:prSet presAssocID="{70497D24-1EBA-1743-BD28-B29E6F3BB35D}" presName="childText" presStyleLbl="conFgAcc1" presStyleIdx="1" presStyleCnt="5">
        <dgm:presLayoutVars>
          <dgm:bulletEnabled val="1"/>
        </dgm:presLayoutVars>
      </dgm:prSet>
      <dgm:spPr/>
    </dgm:pt>
    <dgm:pt modelId="{E96ECCF8-4522-D54C-9AB4-851821B5323E}" type="pres">
      <dgm:prSet presAssocID="{00007593-5528-DC45-880A-C309BA6EC329}" presName="spaceBetweenRectangles" presStyleCnt="0"/>
      <dgm:spPr/>
    </dgm:pt>
    <dgm:pt modelId="{4508C11C-D8E0-6A40-B2E2-40E448FBBC4D}" type="pres">
      <dgm:prSet presAssocID="{8FA59322-CB44-D344-9427-D3E73F0B66E8}" presName="parentLin" presStyleCnt="0"/>
      <dgm:spPr/>
    </dgm:pt>
    <dgm:pt modelId="{C9D1B31F-7FBF-514E-BA7D-D8F14C37ACFC}" type="pres">
      <dgm:prSet presAssocID="{8FA59322-CB44-D344-9427-D3E73F0B66E8}" presName="parentLeftMargin" presStyleLbl="node1" presStyleIdx="1" presStyleCnt="5" custScaleX="138295" custScaleY="177077"/>
      <dgm:spPr/>
      <dgm:t>
        <a:bodyPr/>
        <a:lstStyle/>
        <a:p>
          <a:endParaRPr lang="es-ES"/>
        </a:p>
      </dgm:t>
    </dgm:pt>
    <dgm:pt modelId="{036EE451-A952-B142-8C86-12917B54276C}" type="pres">
      <dgm:prSet presAssocID="{8FA59322-CB44-D344-9427-D3E73F0B66E8}" presName="parentText" presStyleLbl="node1" presStyleIdx="2" presStyleCnt="5" custScaleX="130381" custScaleY="10961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27412F8-26E3-BB41-8069-BED494E402CA}" type="pres">
      <dgm:prSet presAssocID="{8FA59322-CB44-D344-9427-D3E73F0B66E8}" presName="negativeSpace" presStyleCnt="0"/>
      <dgm:spPr/>
    </dgm:pt>
    <dgm:pt modelId="{8CF0CE2F-91DC-7C46-A865-DB430AF3DB07}" type="pres">
      <dgm:prSet presAssocID="{8FA59322-CB44-D344-9427-D3E73F0B66E8}" presName="childText" presStyleLbl="conFgAcc1" presStyleIdx="2" presStyleCnt="5">
        <dgm:presLayoutVars>
          <dgm:bulletEnabled val="1"/>
        </dgm:presLayoutVars>
      </dgm:prSet>
      <dgm:spPr/>
    </dgm:pt>
    <dgm:pt modelId="{7D56B8CC-5D5D-CC42-AC9E-0FB29B779A33}" type="pres">
      <dgm:prSet presAssocID="{82BDB3A6-42C8-0041-AD5D-3B954090D07E}" presName="spaceBetweenRectangles" presStyleCnt="0"/>
      <dgm:spPr/>
    </dgm:pt>
    <dgm:pt modelId="{00472864-C716-0646-8332-B12FFBA36491}" type="pres">
      <dgm:prSet presAssocID="{C35CEB10-E8FF-CE4F-85D3-608F74E9AF3D}" presName="parentLin" presStyleCnt="0"/>
      <dgm:spPr/>
    </dgm:pt>
    <dgm:pt modelId="{6F983FC1-AE0F-1746-A4DC-00442F79B07A}" type="pres">
      <dgm:prSet presAssocID="{C35CEB10-E8FF-CE4F-85D3-608F74E9AF3D}" presName="parentLeftMargin" presStyleLbl="node1" presStyleIdx="2" presStyleCnt="5" custScaleX="142857" custScaleY="154207"/>
      <dgm:spPr/>
      <dgm:t>
        <a:bodyPr/>
        <a:lstStyle/>
        <a:p>
          <a:endParaRPr lang="es-ES"/>
        </a:p>
      </dgm:t>
    </dgm:pt>
    <dgm:pt modelId="{7F73A2F1-9727-1544-999B-9C970A0D8097}" type="pres">
      <dgm:prSet presAssocID="{C35CEB10-E8FF-CE4F-85D3-608F74E9AF3D}" presName="parentText" presStyleLbl="node1" presStyleIdx="3" presStyleCnt="5" custScaleX="130381" custScaleY="10961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C94D1B3-51E3-2547-B536-4625FA59BF27}" type="pres">
      <dgm:prSet presAssocID="{C35CEB10-E8FF-CE4F-85D3-608F74E9AF3D}" presName="negativeSpace" presStyleCnt="0"/>
      <dgm:spPr/>
    </dgm:pt>
    <dgm:pt modelId="{FEEFD286-6516-754E-98DA-6EC787F8FD3A}" type="pres">
      <dgm:prSet presAssocID="{C35CEB10-E8FF-CE4F-85D3-608F74E9AF3D}" presName="childText" presStyleLbl="conFgAcc1" presStyleIdx="3" presStyleCnt="5">
        <dgm:presLayoutVars>
          <dgm:bulletEnabled val="1"/>
        </dgm:presLayoutVars>
      </dgm:prSet>
      <dgm:spPr/>
    </dgm:pt>
    <dgm:pt modelId="{D3AE0280-52E1-D244-AEE4-7052D0EC1F95}" type="pres">
      <dgm:prSet presAssocID="{3C1B0D9A-A749-1E41-9332-2E3B78C46D11}" presName="spaceBetweenRectangles" presStyleCnt="0"/>
      <dgm:spPr/>
    </dgm:pt>
    <dgm:pt modelId="{FA51A743-5481-B84E-9957-0F65366D8829}" type="pres">
      <dgm:prSet presAssocID="{A9602925-CCE9-BB40-9000-A199667AF6CE}" presName="parentLin" presStyleCnt="0"/>
      <dgm:spPr/>
    </dgm:pt>
    <dgm:pt modelId="{F3BB0BA3-237C-1347-B02B-69C962702B0B}" type="pres">
      <dgm:prSet presAssocID="{A9602925-CCE9-BB40-9000-A199667AF6CE}" presName="parentLeftMargin" presStyleLbl="node1" presStyleIdx="3" presStyleCnt="5" custScaleX="132785" custScaleY="99560"/>
      <dgm:spPr/>
      <dgm:t>
        <a:bodyPr/>
        <a:lstStyle/>
        <a:p>
          <a:endParaRPr lang="es-ES"/>
        </a:p>
      </dgm:t>
    </dgm:pt>
    <dgm:pt modelId="{7F4E26D6-28AA-AC47-9483-CF7B78C10626}" type="pres">
      <dgm:prSet presAssocID="{A9602925-CCE9-BB40-9000-A199667AF6CE}" presName="parentText" presStyleLbl="node1" presStyleIdx="4" presStyleCnt="5" custScaleX="130381" custScaleY="18776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3958E12-294D-654B-91EA-C6AE45699484}" type="pres">
      <dgm:prSet presAssocID="{A9602925-CCE9-BB40-9000-A199667AF6CE}" presName="negativeSpace" presStyleCnt="0"/>
      <dgm:spPr/>
    </dgm:pt>
    <dgm:pt modelId="{42C592CA-0DFF-9E4F-AD38-EC2AE4F16115}" type="pres">
      <dgm:prSet presAssocID="{A9602925-CCE9-BB40-9000-A199667AF6CE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7ECE8B9C-CD45-BE42-A8BC-DBCE844A741D}" type="presOf" srcId="{A9602925-CCE9-BB40-9000-A199667AF6CE}" destId="{F3BB0BA3-237C-1347-B02B-69C962702B0B}" srcOrd="0" destOrd="0" presId="urn:microsoft.com/office/officeart/2005/8/layout/list1"/>
    <dgm:cxn modelId="{EA905F13-7E35-6344-AEBC-2B3B6473A550}" srcId="{C7325CA1-AC99-A445-80DD-03CC74FEBC38}" destId="{8FA59322-CB44-D344-9427-D3E73F0B66E8}" srcOrd="2" destOrd="0" parTransId="{F2983167-11AC-C44D-B2A7-BD2A2890D7BD}" sibTransId="{82BDB3A6-42C8-0041-AD5D-3B954090D07E}"/>
    <dgm:cxn modelId="{E2DC6F89-E4F9-0647-A69C-2E3D23A0A51B}" srcId="{C7325CA1-AC99-A445-80DD-03CC74FEBC38}" destId="{70497D24-1EBA-1743-BD28-B29E6F3BB35D}" srcOrd="1" destOrd="0" parTransId="{53BC20D4-D07D-1A4A-AF8D-8CEA8AB1C40D}" sibTransId="{00007593-5528-DC45-880A-C309BA6EC329}"/>
    <dgm:cxn modelId="{241B8471-F0F8-7A4C-A059-4CC795DC7764}" type="presOf" srcId="{70497D24-1EBA-1743-BD28-B29E6F3BB35D}" destId="{40B81762-BD08-4A4A-A674-81D06C6D2E27}" srcOrd="1" destOrd="0" presId="urn:microsoft.com/office/officeart/2005/8/layout/list1"/>
    <dgm:cxn modelId="{1DDE96E5-066A-FC4B-BA97-B9D0C0E5C2A7}" type="presOf" srcId="{659B4F67-A508-4A47-B8DA-0FD6B1712AA4}" destId="{1942AB93-5DD1-A146-83FD-28F2AAF57062}" srcOrd="0" destOrd="0" presId="urn:microsoft.com/office/officeart/2005/8/layout/list1"/>
    <dgm:cxn modelId="{E6014147-25F5-4E47-8498-0B3706A07769}" type="presOf" srcId="{A9602925-CCE9-BB40-9000-A199667AF6CE}" destId="{7F4E26D6-28AA-AC47-9483-CF7B78C10626}" srcOrd="1" destOrd="0" presId="urn:microsoft.com/office/officeart/2005/8/layout/list1"/>
    <dgm:cxn modelId="{4AE8AE33-B0C9-2D48-8873-3480BF8D80D8}" type="presOf" srcId="{C7325CA1-AC99-A445-80DD-03CC74FEBC38}" destId="{3B78BC0E-ADBF-DE4A-A1EA-C43E4A9D7D70}" srcOrd="0" destOrd="0" presId="urn:microsoft.com/office/officeart/2005/8/layout/list1"/>
    <dgm:cxn modelId="{106925F7-152D-3848-B0A9-F86E5D7BC821}" type="presOf" srcId="{8FA59322-CB44-D344-9427-D3E73F0B66E8}" destId="{C9D1B31F-7FBF-514E-BA7D-D8F14C37ACFC}" srcOrd="0" destOrd="0" presId="urn:microsoft.com/office/officeart/2005/8/layout/list1"/>
    <dgm:cxn modelId="{0C1E25D6-9631-0141-A9D1-A0F227F129A2}" srcId="{C7325CA1-AC99-A445-80DD-03CC74FEBC38}" destId="{A9602925-CCE9-BB40-9000-A199667AF6CE}" srcOrd="4" destOrd="0" parTransId="{DDA106C0-057A-B644-B63F-C9112DE7E1FB}" sibTransId="{393CF1D5-9659-264E-AA1E-11274A00320B}"/>
    <dgm:cxn modelId="{C5A739D5-CB4C-A34F-95B8-6DAA2DE32BCD}" type="presOf" srcId="{8FA59322-CB44-D344-9427-D3E73F0B66E8}" destId="{036EE451-A952-B142-8C86-12917B54276C}" srcOrd="1" destOrd="0" presId="urn:microsoft.com/office/officeart/2005/8/layout/list1"/>
    <dgm:cxn modelId="{ADB1229D-5407-6B4F-B528-E25D834E55AB}" srcId="{C7325CA1-AC99-A445-80DD-03CC74FEBC38}" destId="{659B4F67-A508-4A47-B8DA-0FD6B1712AA4}" srcOrd="0" destOrd="0" parTransId="{D5A19991-4B2D-C544-B1B0-9D91BC478755}" sibTransId="{160FEC37-4CD0-4B43-A839-EE3A1E8A831C}"/>
    <dgm:cxn modelId="{305276F8-2BE7-1945-8231-ACDD613D0E70}" type="presOf" srcId="{659B4F67-A508-4A47-B8DA-0FD6B1712AA4}" destId="{7F089D91-510C-384E-B510-E0FBE8626AD9}" srcOrd="1" destOrd="0" presId="urn:microsoft.com/office/officeart/2005/8/layout/list1"/>
    <dgm:cxn modelId="{40253225-A1AC-2C46-A3D0-B83E54766756}" type="presOf" srcId="{C35CEB10-E8FF-CE4F-85D3-608F74E9AF3D}" destId="{7F73A2F1-9727-1544-999B-9C970A0D8097}" srcOrd="1" destOrd="0" presId="urn:microsoft.com/office/officeart/2005/8/layout/list1"/>
    <dgm:cxn modelId="{8881A293-42B7-914A-B0C0-8331B2446A85}" type="presOf" srcId="{C35CEB10-E8FF-CE4F-85D3-608F74E9AF3D}" destId="{6F983FC1-AE0F-1746-A4DC-00442F79B07A}" srcOrd="0" destOrd="0" presId="urn:microsoft.com/office/officeart/2005/8/layout/list1"/>
    <dgm:cxn modelId="{FBC95E5D-5D86-6E49-A8F3-B2CD24424327}" srcId="{C7325CA1-AC99-A445-80DD-03CC74FEBC38}" destId="{C35CEB10-E8FF-CE4F-85D3-608F74E9AF3D}" srcOrd="3" destOrd="0" parTransId="{A5643116-1444-4A42-9E22-F971D03F9E82}" sibTransId="{3C1B0D9A-A749-1E41-9332-2E3B78C46D11}"/>
    <dgm:cxn modelId="{B92849C6-2FDB-AB45-A48C-CF6B85B88269}" type="presOf" srcId="{70497D24-1EBA-1743-BD28-B29E6F3BB35D}" destId="{11B745A0-56AE-A546-A841-75C232141F47}" srcOrd="0" destOrd="0" presId="urn:microsoft.com/office/officeart/2005/8/layout/list1"/>
    <dgm:cxn modelId="{ED5131DB-8B8B-D343-8EF4-4D967A7D7203}" type="presParOf" srcId="{3B78BC0E-ADBF-DE4A-A1EA-C43E4A9D7D70}" destId="{62C6F0C3-0C78-6045-8152-113AC11CC2B4}" srcOrd="0" destOrd="0" presId="urn:microsoft.com/office/officeart/2005/8/layout/list1"/>
    <dgm:cxn modelId="{44DFA6EE-2108-E948-A924-D989FB1FFD2E}" type="presParOf" srcId="{62C6F0C3-0C78-6045-8152-113AC11CC2B4}" destId="{1942AB93-5DD1-A146-83FD-28F2AAF57062}" srcOrd="0" destOrd="0" presId="urn:microsoft.com/office/officeart/2005/8/layout/list1"/>
    <dgm:cxn modelId="{8409C4E0-4F62-A144-8E35-AD214AE7EA17}" type="presParOf" srcId="{62C6F0C3-0C78-6045-8152-113AC11CC2B4}" destId="{7F089D91-510C-384E-B510-E0FBE8626AD9}" srcOrd="1" destOrd="0" presId="urn:microsoft.com/office/officeart/2005/8/layout/list1"/>
    <dgm:cxn modelId="{F3D1EE91-69D4-B74D-A79F-A4DAFE0E8826}" type="presParOf" srcId="{3B78BC0E-ADBF-DE4A-A1EA-C43E4A9D7D70}" destId="{20238575-63CE-D348-88AD-7BD9936699DC}" srcOrd="1" destOrd="0" presId="urn:microsoft.com/office/officeart/2005/8/layout/list1"/>
    <dgm:cxn modelId="{0FAA335C-AAF7-FA43-8835-ED8F781CB4B5}" type="presParOf" srcId="{3B78BC0E-ADBF-DE4A-A1EA-C43E4A9D7D70}" destId="{7433F7E4-37EF-4C48-96BA-4F5257C19E58}" srcOrd="2" destOrd="0" presId="urn:microsoft.com/office/officeart/2005/8/layout/list1"/>
    <dgm:cxn modelId="{1538F720-2C7A-C446-85F3-2ED15282B231}" type="presParOf" srcId="{3B78BC0E-ADBF-DE4A-A1EA-C43E4A9D7D70}" destId="{FE3DB9E5-746B-E64B-82D3-85D9320E5A77}" srcOrd="3" destOrd="0" presId="urn:microsoft.com/office/officeart/2005/8/layout/list1"/>
    <dgm:cxn modelId="{C658234E-774B-3D4F-A1EA-0B1FDF46B5A1}" type="presParOf" srcId="{3B78BC0E-ADBF-DE4A-A1EA-C43E4A9D7D70}" destId="{3EB6654D-A7D9-C147-9BF4-81D38D1DBEE6}" srcOrd="4" destOrd="0" presId="urn:microsoft.com/office/officeart/2005/8/layout/list1"/>
    <dgm:cxn modelId="{59A94419-1101-1F48-8A66-119A98632263}" type="presParOf" srcId="{3EB6654D-A7D9-C147-9BF4-81D38D1DBEE6}" destId="{11B745A0-56AE-A546-A841-75C232141F47}" srcOrd="0" destOrd="0" presId="urn:microsoft.com/office/officeart/2005/8/layout/list1"/>
    <dgm:cxn modelId="{F23596D0-12B4-0F47-A642-260ED8578A2A}" type="presParOf" srcId="{3EB6654D-A7D9-C147-9BF4-81D38D1DBEE6}" destId="{40B81762-BD08-4A4A-A674-81D06C6D2E27}" srcOrd="1" destOrd="0" presId="urn:microsoft.com/office/officeart/2005/8/layout/list1"/>
    <dgm:cxn modelId="{AB294FE5-822C-8840-8F8F-D53F67A7D54F}" type="presParOf" srcId="{3B78BC0E-ADBF-DE4A-A1EA-C43E4A9D7D70}" destId="{155E3A41-945B-044B-B73F-6CF64CA9664B}" srcOrd="5" destOrd="0" presId="urn:microsoft.com/office/officeart/2005/8/layout/list1"/>
    <dgm:cxn modelId="{FC993669-DF05-9F46-8CFF-38A686B1C14B}" type="presParOf" srcId="{3B78BC0E-ADBF-DE4A-A1EA-C43E4A9D7D70}" destId="{C5959D19-563F-4644-8FCB-23685A68BDB7}" srcOrd="6" destOrd="0" presId="urn:microsoft.com/office/officeart/2005/8/layout/list1"/>
    <dgm:cxn modelId="{11DF4490-7EB1-FF4C-BF7D-662B08D63E19}" type="presParOf" srcId="{3B78BC0E-ADBF-DE4A-A1EA-C43E4A9D7D70}" destId="{E96ECCF8-4522-D54C-9AB4-851821B5323E}" srcOrd="7" destOrd="0" presId="urn:microsoft.com/office/officeart/2005/8/layout/list1"/>
    <dgm:cxn modelId="{03C05175-B54F-9A41-AFA3-3DD540B05D4A}" type="presParOf" srcId="{3B78BC0E-ADBF-DE4A-A1EA-C43E4A9D7D70}" destId="{4508C11C-D8E0-6A40-B2E2-40E448FBBC4D}" srcOrd="8" destOrd="0" presId="urn:microsoft.com/office/officeart/2005/8/layout/list1"/>
    <dgm:cxn modelId="{AC05FE33-1075-D149-8210-4205467CC095}" type="presParOf" srcId="{4508C11C-D8E0-6A40-B2E2-40E448FBBC4D}" destId="{C9D1B31F-7FBF-514E-BA7D-D8F14C37ACFC}" srcOrd="0" destOrd="0" presId="urn:microsoft.com/office/officeart/2005/8/layout/list1"/>
    <dgm:cxn modelId="{7FE98D8F-9D70-C943-9A80-E36986947F82}" type="presParOf" srcId="{4508C11C-D8E0-6A40-B2E2-40E448FBBC4D}" destId="{036EE451-A952-B142-8C86-12917B54276C}" srcOrd="1" destOrd="0" presId="urn:microsoft.com/office/officeart/2005/8/layout/list1"/>
    <dgm:cxn modelId="{ACEC43B7-4747-FE48-981B-540B33BE3BBE}" type="presParOf" srcId="{3B78BC0E-ADBF-DE4A-A1EA-C43E4A9D7D70}" destId="{A27412F8-26E3-BB41-8069-BED494E402CA}" srcOrd="9" destOrd="0" presId="urn:microsoft.com/office/officeart/2005/8/layout/list1"/>
    <dgm:cxn modelId="{75956B13-7C10-D345-BBF9-A35C962C6E89}" type="presParOf" srcId="{3B78BC0E-ADBF-DE4A-A1EA-C43E4A9D7D70}" destId="{8CF0CE2F-91DC-7C46-A865-DB430AF3DB07}" srcOrd="10" destOrd="0" presId="urn:microsoft.com/office/officeart/2005/8/layout/list1"/>
    <dgm:cxn modelId="{F953B930-EA81-8D4B-B1EC-DBFC202BC9E4}" type="presParOf" srcId="{3B78BC0E-ADBF-DE4A-A1EA-C43E4A9D7D70}" destId="{7D56B8CC-5D5D-CC42-AC9E-0FB29B779A33}" srcOrd="11" destOrd="0" presId="urn:microsoft.com/office/officeart/2005/8/layout/list1"/>
    <dgm:cxn modelId="{1A83A1EF-34D6-6244-9EF5-7EF8AE37D8F8}" type="presParOf" srcId="{3B78BC0E-ADBF-DE4A-A1EA-C43E4A9D7D70}" destId="{00472864-C716-0646-8332-B12FFBA36491}" srcOrd="12" destOrd="0" presId="urn:microsoft.com/office/officeart/2005/8/layout/list1"/>
    <dgm:cxn modelId="{88D8CE6F-5023-9C41-832B-54447F834A8F}" type="presParOf" srcId="{00472864-C716-0646-8332-B12FFBA36491}" destId="{6F983FC1-AE0F-1746-A4DC-00442F79B07A}" srcOrd="0" destOrd="0" presId="urn:microsoft.com/office/officeart/2005/8/layout/list1"/>
    <dgm:cxn modelId="{FEE6B2F2-19E9-7B43-A4A7-3A925E82EFC9}" type="presParOf" srcId="{00472864-C716-0646-8332-B12FFBA36491}" destId="{7F73A2F1-9727-1544-999B-9C970A0D8097}" srcOrd="1" destOrd="0" presId="urn:microsoft.com/office/officeart/2005/8/layout/list1"/>
    <dgm:cxn modelId="{F717AF4A-8E0F-ED4E-BFD3-52E5E23F3C7D}" type="presParOf" srcId="{3B78BC0E-ADBF-DE4A-A1EA-C43E4A9D7D70}" destId="{EC94D1B3-51E3-2547-B536-4625FA59BF27}" srcOrd="13" destOrd="0" presId="urn:microsoft.com/office/officeart/2005/8/layout/list1"/>
    <dgm:cxn modelId="{13E3B9D7-A833-7F4A-AA12-75C9BF2EB0AA}" type="presParOf" srcId="{3B78BC0E-ADBF-DE4A-A1EA-C43E4A9D7D70}" destId="{FEEFD286-6516-754E-98DA-6EC787F8FD3A}" srcOrd="14" destOrd="0" presId="urn:microsoft.com/office/officeart/2005/8/layout/list1"/>
    <dgm:cxn modelId="{48B9EFCE-F3DA-FA4A-BFDA-183054A1F922}" type="presParOf" srcId="{3B78BC0E-ADBF-DE4A-A1EA-C43E4A9D7D70}" destId="{D3AE0280-52E1-D244-AEE4-7052D0EC1F95}" srcOrd="15" destOrd="0" presId="urn:microsoft.com/office/officeart/2005/8/layout/list1"/>
    <dgm:cxn modelId="{F747E1DD-D479-BC4F-B632-F0DE166D8029}" type="presParOf" srcId="{3B78BC0E-ADBF-DE4A-A1EA-C43E4A9D7D70}" destId="{FA51A743-5481-B84E-9957-0F65366D8829}" srcOrd="16" destOrd="0" presId="urn:microsoft.com/office/officeart/2005/8/layout/list1"/>
    <dgm:cxn modelId="{C42F5174-A405-E840-A94E-5B2B103C9C22}" type="presParOf" srcId="{FA51A743-5481-B84E-9957-0F65366D8829}" destId="{F3BB0BA3-237C-1347-B02B-69C962702B0B}" srcOrd="0" destOrd="0" presId="urn:microsoft.com/office/officeart/2005/8/layout/list1"/>
    <dgm:cxn modelId="{C63E61C0-E92A-2C47-8F4C-DCEB99594812}" type="presParOf" srcId="{FA51A743-5481-B84E-9957-0F65366D8829}" destId="{7F4E26D6-28AA-AC47-9483-CF7B78C10626}" srcOrd="1" destOrd="0" presId="urn:microsoft.com/office/officeart/2005/8/layout/list1"/>
    <dgm:cxn modelId="{6CFDD292-F3CC-854D-AFCD-2A4185DF2C45}" type="presParOf" srcId="{3B78BC0E-ADBF-DE4A-A1EA-C43E4A9D7D70}" destId="{13958E12-294D-654B-91EA-C6AE45699484}" srcOrd="17" destOrd="0" presId="urn:microsoft.com/office/officeart/2005/8/layout/list1"/>
    <dgm:cxn modelId="{FA2E5021-D01C-284B-B765-8CD4CCD064EC}" type="presParOf" srcId="{3B78BC0E-ADBF-DE4A-A1EA-C43E4A9D7D70}" destId="{42C592CA-0DFF-9E4F-AD38-EC2AE4F16115}" srcOrd="18" destOrd="0" presId="urn:microsoft.com/office/officeart/2005/8/layout/list1"/>
  </dgm:cxnLst>
  <dgm:bg>
    <a:solidFill>
      <a:srgbClr val="800000"/>
    </a:solidFill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DEB3432-F33F-5746-A801-248924D000CF}" type="doc">
      <dgm:prSet loTypeId="urn:microsoft.com/office/officeart/2005/8/layout/radial4" loCatId="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BAF2E692-65AB-994E-B1FE-1672F9A9AC3D}">
      <dgm:prSet phldrT="[Texto]" custT="1"/>
      <dgm:spPr>
        <a:solidFill>
          <a:srgbClr val="800000"/>
        </a:solidFill>
      </dgm:spPr>
      <dgm:t>
        <a:bodyPr/>
        <a:lstStyle/>
        <a:p>
          <a:r>
            <a:rPr lang="es-MX" sz="1800" b="1" dirty="0" smtClean="0">
              <a:latin typeface="Century Gothic" charset="0"/>
            </a:rPr>
            <a:t>Universidades para estudiar un posgrado</a:t>
          </a:r>
          <a:endParaRPr lang="es-ES" sz="1800" dirty="0"/>
        </a:p>
      </dgm:t>
    </dgm:pt>
    <dgm:pt modelId="{E3C22DAD-D976-A74C-B680-8F3BD1191750}" type="parTrans" cxnId="{B3707B80-BF69-1940-A2BF-E644AC3ACAEC}">
      <dgm:prSet/>
      <dgm:spPr/>
      <dgm:t>
        <a:bodyPr/>
        <a:lstStyle/>
        <a:p>
          <a:endParaRPr lang="es-ES" sz="1600"/>
        </a:p>
      </dgm:t>
    </dgm:pt>
    <dgm:pt modelId="{644F35D2-EA9B-0346-BFA0-5FDF16F04479}" type="sibTrans" cxnId="{B3707B80-BF69-1940-A2BF-E644AC3ACAEC}">
      <dgm:prSet/>
      <dgm:spPr/>
      <dgm:t>
        <a:bodyPr/>
        <a:lstStyle/>
        <a:p>
          <a:endParaRPr lang="es-ES" sz="1600"/>
        </a:p>
      </dgm:t>
    </dgm:pt>
    <dgm:pt modelId="{7FD0D6CC-D08F-BA40-98AE-4C0F60B11CD8}">
      <dgm:prSet phldrT="[Texto]" custT="1"/>
      <dgm:spPr>
        <a:solidFill>
          <a:srgbClr val="800000"/>
        </a:solidFill>
      </dgm:spPr>
      <dgm:t>
        <a:bodyPr/>
        <a:lstStyle/>
        <a:p>
          <a:r>
            <a:rPr lang="es-MX" sz="1600" b="1" dirty="0" smtClean="0">
              <a:latin typeface="Century Gothic" pitchFamily="34" charset="0"/>
              <a:ea typeface="ＭＳ Ｐゴシック" pitchFamily="34" charset="-128"/>
              <a:cs typeface="+mn-cs"/>
            </a:rPr>
            <a:t>Mejores</a:t>
          </a:r>
          <a:endParaRPr lang="es-ES" sz="1600" dirty="0"/>
        </a:p>
      </dgm:t>
    </dgm:pt>
    <dgm:pt modelId="{798797C6-16E8-E542-B081-D941539B7830}" type="parTrans" cxnId="{4742C6FA-9E68-FA4B-8C74-A4DE695E9D39}">
      <dgm:prSet/>
      <dgm:spPr>
        <a:solidFill>
          <a:srgbClr val="800000"/>
        </a:solidFill>
      </dgm:spPr>
      <dgm:t>
        <a:bodyPr/>
        <a:lstStyle/>
        <a:p>
          <a:endParaRPr lang="es-ES" sz="1600"/>
        </a:p>
      </dgm:t>
    </dgm:pt>
    <dgm:pt modelId="{F5A892B4-7AD8-F847-86FD-2E8293C80DC8}" type="sibTrans" cxnId="{4742C6FA-9E68-FA4B-8C74-A4DE695E9D39}">
      <dgm:prSet/>
      <dgm:spPr/>
      <dgm:t>
        <a:bodyPr/>
        <a:lstStyle/>
        <a:p>
          <a:endParaRPr lang="es-ES" sz="1600"/>
        </a:p>
      </dgm:t>
    </dgm:pt>
    <dgm:pt modelId="{A954D3CD-8685-8E43-82CA-E4DD2D9AC627}">
      <dgm:prSet phldrT="[Texto]" custT="1"/>
      <dgm:spPr>
        <a:solidFill>
          <a:srgbClr val="800000"/>
        </a:solidFill>
      </dgm:spPr>
      <dgm:t>
        <a:bodyPr/>
        <a:lstStyle/>
        <a:p>
          <a:r>
            <a:rPr lang="es-MX" sz="1600" b="1" dirty="0" smtClean="0">
              <a:latin typeface="Century Gothic" charset="0"/>
              <a:ea typeface="MS PGothic" charset="0"/>
              <a:cs typeface="MS PGothic" charset="0"/>
            </a:rPr>
            <a:t>Peores</a:t>
          </a:r>
          <a:endParaRPr lang="es-ES" sz="1600" dirty="0"/>
        </a:p>
      </dgm:t>
    </dgm:pt>
    <dgm:pt modelId="{61EE4EA0-0E9F-734E-8F48-7198E4F6FB9B}" type="parTrans" cxnId="{1B829F2B-59FC-D24C-9F12-B8B620FA2960}">
      <dgm:prSet/>
      <dgm:spPr>
        <a:solidFill>
          <a:srgbClr val="800000"/>
        </a:solidFill>
      </dgm:spPr>
      <dgm:t>
        <a:bodyPr/>
        <a:lstStyle/>
        <a:p>
          <a:endParaRPr lang="es-ES" sz="1600"/>
        </a:p>
      </dgm:t>
    </dgm:pt>
    <dgm:pt modelId="{458D921B-CB5F-3247-8B45-930CDE998FED}" type="sibTrans" cxnId="{1B829F2B-59FC-D24C-9F12-B8B620FA2960}">
      <dgm:prSet/>
      <dgm:spPr/>
      <dgm:t>
        <a:bodyPr/>
        <a:lstStyle/>
        <a:p>
          <a:endParaRPr lang="es-ES" sz="1600"/>
        </a:p>
      </dgm:t>
    </dgm:pt>
    <dgm:pt modelId="{35FCB9D4-0B5F-F141-B757-E4792ED872A7}" type="pres">
      <dgm:prSet presAssocID="{DDEB3432-F33F-5746-A801-248924D000C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B3A91C7-46DF-BE47-B640-AEA5256DB678}" type="pres">
      <dgm:prSet presAssocID="{BAF2E692-65AB-994E-B1FE-1672F9A9AC3D}" presName="centerShape" presStyleLbl="node0" presStyleIdx="0" presStyleCnt="1" custScaleX="147001" custLinFactNeighborX="1175" custLinFactNeighborY="-34028"/>
      <dgm:spPr/>
      <dgm:t>
        <a:bodyPr/>
        <a:lstStyle/>
        <a:p>
          <a:endParaRPr lang="es-ES"/>
        </a:p>
      </dgm:t>
    </dgm:pt>
    <dgm:pt modelId="{638B18BE-1BF3-D442-AF43-37C009160D92}" type="pres">
      <dgm:prSet presAssocID="{798797C6-16E8-E542-B081-D941539B7830}" presName="parTrans" presStyleLbl="bgSibTrans2D1" presStyleIdx="0" presStyleCnt="2"/>
      <dgm:spPr/>
      <dgm:t>
        <a:bodyPr/>
        <a:lstStyle/>
        <a:p>
          <a:endParaRPr lang="es-ES"/>
        </a:p>
      </dgm:t>
    </dgm:pt>
    <dgm:pt modelId="{236EDD96-D909-7F4D-8252-EBEF4F8FDEC1}" type="pres">
      <dgm:prSet presAssocID="{7FD0D6CC-D08F-BA40-98AE-4C0F60B11CD8}" presName="node" presStyleLbl="node1" presStyleIdx="0" presStyleCnt="2" custScaleY="37883" custRadScaleRad="86547" custRadScaleInc="-1563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E5C1058-04F8-2942-B31A-EAE42DD299E8}" type="pres">
      <dgm:prSet presAssocID="{61EE4EA0-0E9F-734E-8F48-7198E4F6FB9B}" presName="parTrans" presStyleLbl="bgSibTrans2D1" presStyleIdx="1" presStyleCnt="2"/>
      <dgm:spPr/>
      <dgm:t>
        <a:bodyPr/>
        <a:lstStyle/>
        <a:p>
          <a:endParaRPr lang="es-ES"/>
        </a:p>
      </dgm:t>
    </dgm:pt>
    <dgm:pt modelId="{BA327AD3-78D2-F64B-BFDE-68D42E61F87E}" type="pres">
      <dgm:prSet presAssocID="{A954D3CD-8685-8E43-82CA-E4DD2D9AC627}" presName="node" presStyleLbl="node1" presStyleIdx="1" presStyleCnt="2" custScaleY="37879" custRadScaleRad="84822" custRadScaleInc="1667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8E792FE-B502-6B44-A0F1-572CB60E3B50}" type="presOf" srcId="{DDEB3432-F33F-5746-A801-248924D000CF}" destId="{35FCB9D4-0B5F-F141-B757-E4792ED872A7}" srcOrd="0" destOrd="0" presId="urn:microsoft.com/office/officeart/2005/8/layout/radial4"/>
    <dgm:cxn modelId="{B3707B80-BF69-1940-A2BF-E644AC3ACAEC}" srcId="{DDEB3432-F33F-5746-A801-248924D000CF}" destId="{BAF2E692-65AB-994E-B1FE-1672F9A9AC3D}" srcOrd="0" destOrd="0" parTransId="{E3C22DAD-D976-A74C-B680-8F3BD1191750}" sibTransId="{644F35D2-EA9B-0346-BFA0-5FDF16F04479}"/>
    <dgm:cxn modelId="{DEB2DA0E-1C30-1743-87D3-1D45BA6865B3}" type="presOf" srcId="{7FD0D6CC-D08F-BA40-98AE-4C0F60B11CD8}" destId="{236EDD96-D909-7F4D-8252-EBEF4F8FDEC1}" srcOrd="0" destOrd="0" presId="urn:microsoft.com/office/officeart/2005/8/layout/radial4"/>
    <dgm:cxn modelId="{4742C6FA-9E68-FA4B-8C74-A4DE695E9D39}" srcId="{BAF2E692-65AB-994E-B1FE-1672F9A9AC3D}" destId="{7FD0D6CC-D08F-BA40-98AE-4C0F60B11CD8}" srcOrd="0" destOrd="0" parTransId="{798797C6-16E8-E542-B081-D941539B7830}" sibTransId="{F5A892B4-7AD8-F847-86FD-2E8293C80DC8}"/>
    <dgm:cxn modelId="{4269F8F2-3EC0-2846-B01B-579B22B513A8}" type="presOf" srcId="{61EE4EA0-0E9F-734E-8F48-7198E4F6FB9B}" destId="{EE5C1058-04F8-2942-B31A-EAE42DD299E8}" srcOrd="0" destOrd="0" presId="urn:microsoft.com/office/officeart/2005/8/layout/radial4"/>
    <dgm:cxn modelId="{1B829F2B-59FC-D24C-9F12-B8B620FA2960}" srcId="{BAF2E692-65AB-994E-B1FE-1672F9A9AC3D}" destId="{A954D3CD-8685-8E43-82CA-E4DD2D9AC627}" srcOrd="1" destOrd="0" parTransId="{61EE4EA0-0E9F-734E-8F48-7198E4F6FB9B}" sibTransId="{458D921B-CB5F-3247-8B45-930CDE998FED}"/>
    <dgm:cxn modelId="{503480A0-5D25-E346-A635-81E68A69D9EA}" type="presOf" srcId="{BAF2E692-65AB-994E-B1FE-1672F9A9AC3D}" destId="{1B3A91C7-46DF-BE47-B640-AEA5256DB678}" srcOrd="0" destOrd="0" presId="urn:microsoft.com/office/officeart/2005/8/layout/radial4"/>
    <dgm:cxn modelId="{12CAD45F-19B0-AF47-83EB-A7AE030DAC4E}" type="presOf" srcId="{798797C6-16E8-E542-B081-D941539B7830}" destId="{638B18BE-1BF3-D442-AF43-37C009160D92}" srcOrd="0" destOrd="0" presId="urn:microsoft.com/office/officeart/2005/8/layout/radial4"/>
    <dgm:cxn modelId="{422B24FC-4043-0A41-B3CB-9A3DA4A24708}" type="presOf" srcId="{A954D3CD-8685-8E43-82CA-E4DD2D9AC627}" destId="{BA327AD3-78D2-F64B-BFDE-68D42E61F87E}" srcOrd="0" destOrd="0" presId="urn:microsoft.com/office/officeart/2005/8/layout/radial4"/>
    <dgm:cxn modelId="{2C0892DE-27D5-494B-B311-8636ACC86B3F}" type="presParOf" srcId="{35FCB9D4-0B5F-F141-B757-E4792ED872A7}" destId="{1B3A91C7-46DF-BE47-B640-AEA5256DB678}" srcOrd="0" destOrd="0" presId="urn:microsoft.com/office/officeart/2005/8/layout/radial4"/>
    <dgm:cxn modelId="{222C38F2-E3D0-2D48-96DF-87DB70DBC12B}" type="presParOf" srcId="{35FCB9D4-0B5F-F141-B757-E4792ED872A7}" destId="{638B18BE-1BF3-D442-AF43-37C009160D92}" srcOrd="1" destOrd="0" presId="urn:microsoft.com/office/officeart/2005/8/layout/radial4"/>
    <dgm:cxn modelId="{5732F3D4-6C65-3A40-8499-A4B3C0426580}" type="presParOf" srcId="{35FCB9D4-0B5F-F141-B757-E4792ED872A7}" destId="{236EDD96-D909-7F4D-8252-EBEF4F8FDEC1}" srcOrd="2" destOrd="0" presId="urn:microsoft.com/office/officeart/2005/8/layout/radial4"/>
    <dgm:cxn modelId="{816E0B9F-DF0A-E940-ACEC-FA38FD9280B7}" type="presParOf" srcId="{35FCB9D4-0B5F-F141-B757-E4792ED872A7}" destId="{EE5C1058-04F8-2942-B31A-EAE42DD299E8}" srcOrd="3" destOrd="0" presId="urn:microsoft.com/office/officeart/2005/8/layout/radial4"/>
    <dgm:cxn modelId="{AA0F8443-4C76-F342-8852-E66F4AD7D8E6}" type="presParOf" srcId="{35FCB9D4-0B5F-F141-B757-E4792ED872A7}" destId="{BA327AD3-78D2-F64B-BFDE-68D42E61F87E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599EBD0-B4A3-2D4A-98BA-81A48EF3A8C0}" type="doc">
      <dgm:prSet loTypeId="urn:microsoft.com/office/officeart/2008/layout/HorizontalMultiLevelHierarchy" loCatId="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6E0C232-B5C1-4243-8969-5809284E1AC2}">
      <dgm:prSet phldrT="[Texto]" custT="1"/>
      <dgm:spPr>
        <a:solidFill>
          <a:srgbClr val="800000"/>
        </a:solidFill>
      </dgm:spPr>
      <dgm:t>
        <a:bodyPr/>
        <a:lstStyle/>
        <a:p>
          <a:r>
            <a:rPr lang="es-ES" sz="4800" dirty="0" smtClean="0"/>
            <a:t>Estudios</a:t>
          </a:r>
          <a:endParaRPr lang="es-ES" sz="4800" dirty="0"/>
        </a:p>
      </dgm:t>
    </dgm:pt>
    <dgm:pt modelId="{F86525AF-4215-914C-A703-CE1A88281E9F}" type="parTrans" cxnId="{B91AF9E3-A0D4-1B4F-938D-6107E1CFB11D}">
      <dgm:prSet/>
      <dgm:spPr/>
      <dgm:t>
        <a:bodyPr/>
        <a:lstStyle/>
        <a:p>
          <a:endParaRPr lang="es-ES" sz="1600"/>
        </a:p>
      </dgm:t>
    </dgm:pt>
    <dgm:pt modelId="{F59072C5-8DAE-B844-BC05-48CF4C5AC6E4}" type="sibTrans" cxnId="{B91AF9E3-A0D4-1B4F-938D-6107E1CFB11D}">
      <dgm:prSet/>
      <dgm:spPr/>
      <dgm:t>
        <a:bodyPr/>
        <a:lstStyle/>
        <a:p>
          <a:endParaRPr lang="es-ES" sz="1600"/>
        </a:p>
      </dgm:t>
    </dgm:pt>
    <dgm:pt modelId="{A62AF034-58AB-7F44-A2E7-83074553CCA2}">
      <dgm:prSet phldrT="[Texto]" custT="1"/>
      <dgm:spPr>
        <a:solidFill>
          <a:srgbClr val="800000"/>
        </a:solidFill>
      </dgm:spPr>
      <dgm:t>
        <a:bodyPr/>
        <a:lstStyle/>
        <a:p>
          <a:r>
            <a:rPr lang="es-ES" sz="2400" dirty="0" smtClean="0"/>
            <a:t>Seguimiento de Egresados</a:t>
          </a:r>
          <a:endParaRPr lang="es-ES" sz="2400" dirty="0"/>
        </a:p>
      </dgm:t>
    </dgm:pt>
    <dgm:pt modelId="{FE3A7E89-879D-1E48-885A-D75EEDFE1F51}" type="parTrans" cxnId="{4AA7F776-CC34-4E4A-AE7A-0F9BBE1C9A1D}">
      <dgm:prSet custT="1"/>
      <dgm:spPr>
        <a:ln>
          <a:solidFill>
            <a:srgbClr val="800000"/>
          </a:solidFill>
        </a:ln>
      </dgm:spPr>
      <dgm:t>
        <a:bodyPr/>
        <a:lstStyle/>
        <a:p>
          <a:endParaRPr lang="es-ES" sz="400"/>
        </a:p>
      </dgm:t>
    </dgm:pt>
    <dgm:pt modelId="{1C1B8128-F135-3B45-8A37-672F42FD5D0A}" type="sibTrans" cxnId="{4AA7F776-CC34-4E4A-AE7A-0F9BBE1C9A1D}">
      <dgm:prSet/>
      <dgm:spPr/>
      <dgm:t>
        <a:bodyPr/>
        <a:lstStyle/>
        <a:p>
          <a:endParaRPr lang="es-ES" sz="1600"/>
        </a:p>
      </dgm:t>
    </dgm:pt>
    <dgm:pt modelId="{AB7F6AC2-BB3E-4C4A-8C76-D40F9244D020}">
      <dgm:prSet phldrT="[Texto]" custT="1"/>
      <dgm:spPr>
        <a:solidFill>
          <a:srgbClr val="800000"/>
        </a:solidFill>
      </dgm:spPr>
      <dgm:t>
        <a:bodyPr/>
        <a:lstStyle/>
        <a:p>
          <a:r>
            <a:rPr lang="es-ES" sz="2400" dirty="0" smtClean="0"/>
            <a:t>Empleadores Cuantitativo</a:t>
          </a:r>
          <a:endParaRPr lang="es-ES" sz="2400" dirty="0"/>
        </a:p>
      </dgm:t>
    </dgm:pt>
    <dgm:pt modelId="{27519CC9-8953-8E47-90F8-96BA9E0815E5}" type="parTrans" cxnId="{41BF1781-ABF4-414E-B664-8A7460382EF6}">
      <dgm:prSet custT="1"/>
      <dgm:spPr>
        <a:ln>
          <a:solidFill>
            <a:srgbClr val="800000"/>
          </a:solidFill>
        </a:ln>
      </dgm:spPr>
      <dgm:t>
        <a:bodyPr/>
        <a:lstStyle/>
        <a:p>
          <a:endParaRPr lang="es-ES" sz="400"/>
        </a:p>
      </dgm:t>
    </dgm:pt>
    <dgm:pt modelId="{D8A06839-5FE6-7E4C-B12A-D328A87CB3B2}" type="sibTrans" cxnId="{41BF1781-ABF4-414E-B664-8A7460382EF6}">
      <dgm:prSet/>
      <dgm:spPr/>
      <dgm:t>
        <a:bodyPr/>
        <a:lstStyle/>
        <a:p>
          <a:endParaRPr lang="es-ES" sz="1600"/>
        </a:p>
      </dgm:t>
    </dgm:pt>
    <dgm:pt modelId="{E19C06FE-1D27-D946-914C-77EDF941F689}">
      <dgm:prSet phldrT="[Texto]" custT="1"/>
      <dgm:spPr>
        <a:solidFill>
          <a:srgbClr val="800000"/>
        </a:solidFill>
      </dgm:spPr>
      <dgm:t>
        <a:bodyPr/>
        <a:lstStyle/>
        <a:p>
          <a:r>
            <a:rPr lang="es-ES" sz="2400" dirty="0" smtClean="0"/>
            <a:t>Empleadores Cualitativo</a:t>
          </a:r>
          <a:endParaRPr lang="es-ES" sz="2400" dirty="0"/>
        </a:p>
      </dgm:t>
    </dgm:pt>
    <dgm:pt modelId="{65340E13-E037-BD4C-A037-896BD8F321FF}" type="parTrans" cxnId="{3AE10219-7AF4-254F-A974-DA0FFFA15F00}">
      <dgm:prSet custT="1"/>
      <dgm:spPr>
        <a:ln>
          <a:solidFill>
            <a:srgbClr val="800000"/>
          </a:solidFill>
        </a:ln>
      </dgm:spPr>
      <dgm:t>
        <a:bodyPr/>
        <a:lstStyle/>
        <a:p>
          <a:endParaRPr lang="es-ES" sz="400"/>
        </a:p>
      </dgm:t>
    </dgm:pt>
    <dgm:pt modelId="{77A65217-240E-1E45-BC81-586F85F7B7B7}" type="sibTrans" cxnId="{3AE10219-7AF4-254F-A974-DA0FFFA15F00}">
      <dgm:prSet/>
      <dgm:spPr/>
      <dgm:t>
        <a:bodyPr/>
        <a:lstStyle/>
        <a:p>
          <a:endParaRPr lang="es-ES" sz="1600"/>
        </a:p>
      </dgm:t>
    </dgm:pt>
    <dgm:pt modelId="{70ED8CAE-5F9E-894E-8D58-212DA4451C2E}" type="pres">
      <dgm:prSet presAssocID="{1599EBD0-B4A3-2D4A-98BA-81A48EF3A8C0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464B2B5-794D-964B-A8B0-432D16645FE7}" type="pres">
      <dgm:prSet presAssocID="{26E0C232-B5C1-4243-8969-5809284E1AC2}" presName="root1" presStyleCnt="0"/>
      <dgm:spPr/>
    </dgm:pt>
    <dgm:pt modelId="{C17B291A-CC94-1D47-98D1-BB743F051924}" type="pres">
      <dgm:prSet presAssocID="{26E0C232-B5C1-4243-8969-5809284E1AC2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C134D88-2766-CF49-AAAA-0F15542A3ED7}" type="pres">
      <dgm:prSet presAssocID="{26E0C232-B5C1-4243-8969-5809284E1AC2}" presName="level2hierChild" presStyleCnt="0"/>
      <dgm:spPr/>
    </dgm:pt>
    <dgm:pt modelId="{E851712A-6452-6C41-AA36-2A1809B78EE0}" type="pres">
      <dgm:prSet presAssocID="{FE3A7E89-879D-1E48-885A-D75EEDFE1F51}" presName="conn2-1" presStyleLbl="parChTrans1D2" presStyleIdx="0" presStyleCnt="3"/>
      <dgm:spPr/>
      <dgm:t>
        <a:bodyPr/>
        <a:lstStyle/>
        <a:p>
          <a:endParaRPr lang="es-ES"/>
        </a:p>
      </dgm:t>
    </dgm:pt>
    <dgm:pt modelId="{468C27A7-B7A8-A848-B85D-F11AF9D746C1}" type="pres">
      <dgm:prSet presAssocID="{FE3A7E89-879D-1E48-885A-D75EEDFE1F51}" presName="connTx" presStyleLbl="parChTrans1D2" presStyleIdx="0" presStyleCnt="3"/>
      <dgm:spPr/>
      <dgm:t>
        <a:bodyPr/>
        <a:lstStyle/>
        <a:p>
          <a:endParaRPr lang="es-ES"/>
        </a:p>
      </dgm:t>
    </dgm:pt>
    <dgm:pt modelId="{D3385721-8DB0-7B47-B3A0-64DABAABEC35}" type="pres">
      <dgm:prSet presAssocID="{A62AF034-58AB-7F44-A2E7-83074553CCA2}" presName="root2" presStyleCnt="0"/>
      <dgm:spPr/>
    </dgm:pt>
    <dgm:pt modelId="{DAE263E5-A092-6848-B12A-9178991B4E57}" type="pres">
      <dgm:prSet presAssocID="{A62AF034-58AB-7F44-A2E7-83074553CCA2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6DBE73F-E15E-3446-95A4-A87E3CA1BF0D}" type="pres">
      <dgm:prSet presAssocID="{A62AF034-58AB-7F44-A2E7-83074553CCA2}" presName="level3hierChild" presStyleCnt="0"/>
      <dgm:spPr/>
    </dgm:pt>
    <dgm:pt modelId="{910586A5-4E66-1541-B531-2DDEFD9DCCE4}" type="pres">
      <dgm:prSet presAssocID="{27519CC9-8953-8E47-90F8-96BA9E0815E5}" presName="conn2-1" presStyleLbl="parChTrans1D2" presStyleIdx="1" presStyleCnt="3"/>
      <dgm:spPr/>
      <dgm:t>
        <a:bodyPr/>
        <a:lstStyle/>
        <a:p>
          <a:endParaRPr lang="es-ES"/>
        </a:p>
      </dgm:t>
    </dgm:pt>
    <dgm:pt modelId="{7E7F0DFB-2C85-8B42-97FF-43B9174B7566}" type="pres">
      <dgm:prSet presAssocID="{27519CC9-8953-8E47-90F8-96BA9E0815E5}" presName="connTx" presStyleLbl="parChTrans1D2" presStyleIdx="1" presStyleCnt="3"/>
      <dgm:spPr/>
      <dgm:t>
        <a:bodyPr/>
        <a:lstStyle/>
        <a:p>
          <a:endParaRPr lang="es-ES"/>
        </a:p>
      </dgm:t>
    </dgm:pt>
    <dgm:pt modelId="{F15DF37C-BEAB-BC45-B59B-2EEBF4135D72}" type="pres">
      <dgm:prSet presAssocID="{AB7F6AC2-BB3E-4C4A-8C76-D40F9244D020}" presName="root2" presStyleCnt="0"/>
      <dgm:spPr/>
    </dgm:pt>
    <dgm:pt modelId="{5DFEF023-7797-5A4C-9F76-A8196ACCD2F6}" type="pres">
      <dgm:prSet presAssocID="{AB7F6AC2-BB3E-4C4A-8C76-D40F9244D020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E815908-61CB-0641-A293-D17DD7182287}" type="pres">
      <dgm:prSet presAssocID="{AB7F6AC2-BB3E-4C4A-8C76-D40F9244D020}" presName="level3hierChild" presStyleCnt="0"/>
      <dgm:spPr/>
    </dgm:pt>
    <dgm:pt modelId="{1366D87D-E3F5-F047-AB71-7D8DA1C03F86}" type="pres">
      <dgm:prSet presAssocID="{65340E13-E037-BD4C-A037-896BD8F321FF}" presName="conn2-1" presStyleLbl="parChTrans1D2" presStyleIdx="2" presStyleCnt="3"/>
      <dgm:spPr/>
      <dgm:t>
        <a:bodyPr/>
        <a:lstStyle/>
        <a:p>
          <a:endParaRPr lang="es-ES"/>
        </a:p>
      </dgm:t>
    </dgm:pt>
    <dgm:pt modelId="{3489F175-FB0C-1940-8E8E-709094029B5E}" type="pres">
      <dgm:prSet presAssocID="{65340E13-E037-BD4C-A037-896BD8F321FF}" presName="connTx" presStyleLbl="parChTrans1D2" presStyleIdx="2" presStyleCnt="3"/>
      <dgm:spPr/>
      <dgm:t>
        <a:bodyPr/>
        <a:lstStyle/>
        <a:p>
          <a:endParaRPr lang="es-ES"/>
        </a:p>
      </dgm:t>
    </dgm:pt>
    <dgm:pt modelId="{88A58FCB-75DF-EF44-A07B-BF3EE29F4B7B}" type="pres">
      <dgm:prSet presAssocID="{E19C06FE-1D27-D946-914C-77EDF941F689}" presName="root2" presStyleCnt="0"/>
      <dgm:spPr/>
    </dgm:pt>
    <dgm:pt modelId="{4942607F-8870-2C4E-9DA6-8F21562BFFE4}" type="pres">
      <dgm:prSet presAssocID="{E19C06FE-1D27-D946-914C-77EDF941F689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91A97A6-5B26-5C4F-974B-4BFED899B61E}" type="pres">
      <dgm:prSet presAssocID="{E19C06FE-1D27-D946-914C-77EDF941F689}" presName="level3hierChild" presStyleCnt="0"/>
      <dgm:spPr/>
    </dgm:pt>
  </dgm:ptLst>
  <dgm:cxnLst>
    <dgm:cxn modelId="{4AA7F776-CC34-4E4A-AE7A-0F9BBE1C9A1D}" srcId="{26E0C232-B5C1-4243-8969-5809284E1AC2}" destId="{A62AF034-58AB-7F44-A2E7-83074553CCA2}" srcOrd="0" destOrd="0" parTransId="{FE3A7E89-879D-1E48-885A-D75EEDFE1F51}" sibTransId="{1C1B8128-F135-3B45-8A37-672F42FD5D0A}"/>
    <dgm:cxn modelId="{CE22F39A-F1B8-7247-B5A5-99EBC2C1CF8A}" type="presOf" srcId="{26E0C232-B5C1-4243-8969-5809284E1AC2}" destId="{C17B291A-CC94-1D47-98D1-BB743F051924}" srcOrd="0" destOrd="0" presId="urn:microsoft.com/office/officeart/2008/layout/HorizontalMultiLevelHierarchy"/>
    <dgm:cxn modelId="{D35460B4-E2BF-C24D-BA09-AA13D6B1C04A}" type="presOf" srcId="{FE3A7E89-879D-1E48-885A-D75EEDFE1F51}" destId="{E851712A-6452-6C41-AA36-2A1809B78EE0}" srcOrd="0" destOrd="0" presId="urn:microsoft.com/office/officeart/2008/layout/HorizontalMultiLevelHierarchy"/>
    <dgm:cxn modelId="{64C13875-8541-E44F-BCE4-3424D0E31C16}" type="presOf" srcId="{27519CC9-8953-8E47-90F8-96BA9E0815E5}" destId="{910586A5-4E66-1541-B531-2DDEFD9DCCE4}" srcOrd="0" destOrd="0" presId="urn:microsoft.com/office/officeart/2008/layout/HorizontalMultiLevelHierarchy"/>
    <dgm:cxn modelId="{7DC08FF2-81B3-AD41-AB62-B6AECF1408C9}" type="presOf" srcId="{E19C06FE-1D27-D946-914C-77EDF941F689}" destId="{4942607F-8870-2C4E-9DA6-8F21562BFFE4}" srcOrd="0" destOrd="0" presId="urn:microsoft.com/office/officeart/2008/layout/HorizontalMultiLevelHierarchy"/>
    <dgm:cxn modelId="{28FE84C3-04EE-AC4C-A2DC-E24A961F1EAC}" type="presOf" srcId="{1599EBD0-B4A3-2D4A-98BA-81A48EF3A8C0}" destId="{70ED8CAE-5F9E-894E-8D58-212DA4451C2E}" srcOrd="0" destOrd="0" presId="urn:microsoft.com/office/officeart/2008/layout/HorizontalMultiLevelHierarchy"/>
    <dgm:cxn modelId="{41BF1781-ABF4-414E-B664-8A7460382EF6}" srcId="{26E0C232-B5C1-4243-8969-5809284E1AC2}" destId="{AB7F6AC2-BB3E-4C4A-8C76-D40F9244D020}" srcOrd="1" destOrd="0" parTransId="{27519CC9-8953-8E47-90F8-96BA9E0815E5}" sibTransId="{D8A06839-5FE6-7E4C-B12A-D328A87CB3B2}"/>
    <dgm:cxn modelId="{B256A3BA-AE8F-234F-AECB-D250EBCC0933}" type="presOf" srcId="{FE3A7E89-879D-1E48-885A-D75EEDFE1F51}" destId="{468C27A7-B7A8-A848-B85D-F11AF9D746C1}" srcOrd="1" destOrd="0" presId="urn:microsoft.com/office/officeart/2008/layout/HorizontalMultiLevelHierarchy"/>
    <dgm:cxn modelId="{3AE10219-7AF4-254F-A974-DA0FFFA15F00}" srcId="{26E0C232-B5C1-4243-8969-5809284E1AC2}" destId="{E19C06FE-1D27-D946-914C-77EDF941F689}" srcOrd="2" destOrd="0" parTransId="{65340E13-E037-BD4C-A037-896BD8F321FF}" sibTransId="{77A65217-240E-1E45-BC81-586F85F7B7B7}"/>
    <dgm:cxn modelId="{B91AF9E3-A0D4-1B4F-938D-6107E1CFB11D}" srcId="{1599EBD0-B4A3-2D4A-98BA-81A48EF3A8C0}" destId="{26E0C232-B5C1-4243-8969-5809284E1AC2}" srcOrd="0" destOrd="0" parTransId="{F86525AF-4215-914C-A703-CE1A88281E9F}" sibTransId="{F59072C5-8DAE-B844-BC05-48CF4C5AC6E4}"/>
    <dgm:cxn modelId="{5A7F2871-BE50-4849-AA6B-4E9694ABA4F3}" type="presOf" srcId="{65340E13-E037-BD4C-A037-896BD8F321FF}" destId="{3489F175-FB0C-1940-8E8E-709094029B5E}" srcOrd="1" destOrd="0" presId="urn:microsoft.com/office/officeart/2008/layout/HorizontalMultiLevelHierarchy"/>
    <dgm:cxn modelId="{0B59342D-90C0-584F-8E2D-CE6CAB7FFDAC}" type="presOf" srcId="{27519CC9-8953-8E47-90F8-96BA9E0815E5}" destId="{7E7F0DFB-2C85-8B42-97FF-43B9174B7566}" srcOrd="1" destOrd="0" presId="urn:microsoft.com/office/officeart/2008/layout/HorizontalMultiLevelHierarchy"/>
    <dgm:cxn modelId="{A979EAAA-B5B5-EB4B-A50E-C3D1B536EAFD}" type="presOf" srcId="{AB7F6AC2-BB3E-4C4A-8C76-D40F9244D020}" destId="{5DFEF023-7797-5A4C-9F76-A8196ACCD2F6}" srcOrd="0" destOrd="0" presId="urn:microsoft.com/office/officeart/2008/layout/HorizontalMultiLevelHierarchy"/>
    <dgm:cxn modelId="{15A2F508-6C59-A244-87C4-01EF77CCA8FE}" type="presOf" srcId="{65340E13-E037-BD4C-A037-896BD8F321FF}" destId="{1366D87D-E3F5-F047-AB71-7D8DA1C03F86}" srcOrd="0" destOrd="0" presId="urn:microsoft.com/office/officeart/2008/layout/HorizontalMultiLevelHierarchy"/>
    <dgm:cxn modelId="{6B36F6E3-7849-2F4D-AA94-BB8E6C687568}" type="presOf" srcId="{A62AF034-58AB-7F44-A2E7-83074553CCA2}" destId="{DAE263E5-A092-6848-B12A-9178991B4E57}" srcOrd="0" destOrd="0" presId="urn:microsoft.com/office/officeart/2008/layout/HorizontalMultiLevelHierarchy"/>
    <dgm:cxn modelId="{9EE7C9C0-07E8-F243-A121-58BA5CF6D9D9}" type="presParOf" srcId="{70ED8CAE-5F9E-894E-8D58-212DA4451C2E}" destId="{5464B2B5-794D-964B-A8B0-432D16645FE7}" srcOrd="0" destOrd="0" presId="urn:microsoft.com/office/officeart/2008/layout/HorizontalMultiLevelHierarchy"/>
    <dgm:cxn modelId="{C4268F1E-D3F5-6543-AC24-6FF562697ABB}" type="presParOf" srcId="{5464B2B5-794D-964B-A8B0-432D16645FE7}" destId="{C17B291A-CC94-1D47-98D1-BB743F051924}" srcOrd="0" destOrd="0" presId="urn:microsoft.com/office/officeart/2008/layout/HorizontalMultiLevelHierarchy"/>
    <dgm:cxn modelId="{6C0A2ED0-C2FE-8C46-AD5B-0EB2CC2A512B}" type="presParOf" srcId="{5464B2B5-794D-964B-A8B0-432D16645FE7}" destId="{8C134D88-2766-CF49-AAAA-0F15542A3ED7}" srcOrd="1" destOrd="0" presId="urn:microsoft.com/office/officeart/2008/layout/HorizontalMultiLevelHierarchy"/>
    <dgm:cxn modelId="{478DEB5D-5A18-DA44-BA2D-1046701587C7}" type="presParOf" srcId="{8C134D88-2766-CF49-AAAA-0F15542A3ED7}" destId="{E851712A-6452-6C41-AA36-2A1809B78EE0}" srcOrd="0" destOrd="0" presId="urn:microsoft.com/office/officeart/2008/layout/HorizontalMultiLevelHierarchy"/>
    <dgm:cxn modelId="{08F68AAB-127F-B148-A401-24DE264D9A4A}" type="presParOf" srcId="{E851712A-6452-6C41-AA36-2A1809B78EE0}" destId="{468C27A7-B7A8-A848-B85D-F11AF9D746C1}" srcOrd="0" destOrd="0" presId="urn:microsoft.com/office/officeart/2008/layout/HorizontalMultiLevelHierarchy"/>
    <dgm:cxn modelId="{E702B9A2-F78A-4C43-87EF-84BCDC382A98}" type="presParOf" srcId="{8C134D88-2766-CF49-AAAA-0F15542A3ED7}" destId="{D3385721-8DB0-7B47-B3A0-64DABAABEC35}" srcOrd="1" destOrd="0" presId="urn:microsoft.com/office/officeart/2008/layout/HorizontalMultiLevelHierarchy"/>
    <dgm:cxn modelId="{6135D4D8-9784-2C43-806F-B02035F37859}" type="presParOf" srcId="{D3385721-8DB0-7B47-B3A0-64DABAABEC35}" destId="{DAE263E5-A092-6848-B12A-9178991B4E57}" srcOrd="0" destOrd="0" presId="urn:microsoft.com/office/officeart/2008/layout/HorizontalMultiLevelHierarchy"/>
    <dgm:cxn modelId="{6D346AAE-A08C-B245-90C1-97B51DB2EE44}" type="presParOf" srcId="{D3385721-8DB0-7B47-B3A0-64DABAABEC35}" destId="{46DBE73F-E15E-3446-95A4-A87E3CA1BF0D}" srcOrd="1" destOrd="0" presId="urn:microsoft.com/office/officeart/2008/layout/HorizontalMultiLevelHierarchy"/>
    <dgm:cxn modelId="{EA6A3965-2DCF-384A-BBDA-FF054C3AD143}" type="presParOf" srcId="{8C134D88-2766-CF49-AAAA-0F15542A3ED7}" destId="{910586A5-4E66-1541-B531-2DDEFD9DCCE4}" srcOrd="2" destOrd="0" presId="urn:microsoft.com/office/officeart/2008/layout/HorizontalMultiLevelHierarchy"/>
    <dgm:cxn modelId="{56559B59-AFA3-4C41-B9F0-8D8D9F4B7FE6}" type="presParOf" srcId="{910586A5-4E66-1541-B531-2DDEFD9DCCE4}" destId="{7E7F0DFB-2C85-8B42-97FF-43B9174B7566}" srcOrd="0" destOrd="0" presId="urn:microsoft.com/office/officeart/2008/layout/HorizontalMultiLevelHierarchy"/>
    <dgm:cxn modelId="{5FCE43BC-592B-6346-9DFD-BE57A604B179}" type="presParOf" srcId="{8C134D88-2766-CF49-AAAA-0F15542A3ED7}" destId="{F15DF37C-BEAB-BC45-B59B-2EEBF4135D72}" srcOrd="3" destOrd="0" presId="urn:microsoft.com/office/officeart/2008/layout/HorizontalMultiLevelHierarchy"/>
    <dgm:cxn modelId="{85D2B98F-C5EC-1949-8B47-023AA74FFEB4}" type="presParOf" srcId="{F15DF37C-BEAB-BC45-B59B-2EEBF4135D72}" destId="{5DFEF023-7797-5A4C-9F76-A8196ACCD2F6}" srcOrd="0" destOrd="0" presId="urn:microsoft.com/office/officeart/2008/layout/HorizontalMultiLevelHierarchy"/>
    <dgm:cxn modelId="{1ECC83C3-1594-2149-816B-78E191DC5937}" type="presParOf" srcId="{F15DF37C-BEAB-BC45-B59B-2EEBF4135D72}" destId="{BE815908-61CB-0641-A293-D17DD7182287}" srcOrd="1" destOrd="0" presId="urn:microsoft.com/office/officeart/2008/layout/HorizontalMultiLevelHierarchy"/>
    <dgm:cxn modelId="{04A40864-04DF-514B-A8FB-AC21A8F1B2A1}" type="presParOf" srcId="{8C134D88-2766-CF49-AAAA-0F15542A3ED7}" destId="{1366D87D-E3F5-F047-AB71-7D8DA1C03F86}" srcOrd="4" destOrd="0" presId="urn:microsoft.com/office/officeart/2008/layout/HorizontalMultiLevelHierarchy"/>
    <dgm:cxn modelId="{544CCCC9-BB37-EE44-954A-E3056E84ADFD}" type="presParOf" srcId="{1366D87D-E3F5-F047-AB71-7D8DA1C03F86}" destId="{3489F175-FB0C-1940-8E8E-709094029B5E}" srcOrd="0" destOrd="0" presId="urn:microsoft.com/office/officeart/2008/layout/HorizontalMultiLevelHierarchy"/>
    <dgm:cxn modelId="{D29A5E88-CB78-0540-8F7E-1D302956C01F}" type="presParOf" srcId="{8C134D88-2766-CF49-AAAA-0F15542A3ED7}" destId="{88A58FCB-75DF-EF44-A07B-BF3EE29F4B7B}" srcOrd="5" destOrd="0" presId="urn:microsoft.com/office/officeart/2008/layout/HorizontalMultiLevelHierarchy"/>
    <dgm:cxn modelId="{E6BAB8CD-86A8-CF49-9566-CEC3A16F209A}" type="presParOf" srcId="{88A58FCB-75DF-EF44-A07B-BF3EE29F4B7B}" destId="{4942607F-8870-2C4E-9DA6-8F21562BFFE4}" srcOrd="0" destOrd="0" presId="urn:microsoft.com/office/officeart/2008/layout/HorizontalMultiLevelHierarchy"/>
    <dgm:cxn modelId="{ABDA5AF8-46A1-904B-87E4-BF22BBD09D78}" type="presParOf" srcId="{88A58FCB-75DF-EF44-A07B-BF3EE29F4B7B}" destId="{091A97A6-5B26-5C4F-974B-4BFED899B61E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86CC83-D657-B84F-BFBE-E76840F89520}" type="doc">
      <dgm:prSet loTypeId="urn:microsoft.com/office/officeart/2005/8/layout/target3" loCatId="" qsTypeId="urn:microsoft.com/office/officeart/2005/8/quickstyle/3D1" qsCatId="3D" csTypeId="urn:microsoft.com/office/officeart/2005/8/colors/accent1_2" csCatId="accent1" phldr="1"/>
      <dgm:spPr/>
    </dgm:pt>
    <dgm:pt modelId="{E27988BC-032D-DB41-A6EA-4F9C9F6A6BFA}">
      <dgm:prSet phldrT="[Texto]" custT="1"/>
      <dgm:spPr>
        <a:ln>
          <a:solidFill>
            <a:srgbClr val="800000"/>
          </a:solidFill>
        </a:ln>
      </dgm:spPr>
      <dgm:t>
        <a:bodyPr/>
        <a:lstStyle/>
        <a:p>
          <a:r>
            <a:rPr lang="es-ES" sz="1600" b="1" i="1" dirty="0" smtClean="0"/>
            <a:t>Estudio de seguimiento de egresados con gráficas, cruces estadísticos, presentación y resumen ejecutivo.</a:t>
          </a:r>
          <a:endParaRPr lang="es-ES" sz="1600" b="1" i="1" dirty="0"/>
        </a:p>
      </dgm:t>
    </dgm:pt>
    <dgm:pt modelId="{CAC86C77-90C9-5F4E-9D52-7109CCA8C6CB}" type="parTrans" cxnId="{BCC99F90-4E29-DD48-AACE-886E42BDDB83}">
      <dgm:prSet/>
      <dgm:spPr/>
      <dgm:t>
        <a:bodyPr/>
        <a:lstStyle/>
        <a:p>
          <a:endParaRPr lang="es-ES" sz="2400" b="1" i="1"/>
        </a:p>
      </dgm:t>
    </dgm:pt>
    <dgm:pt modelId="{C11D7AAC-7E22-9146-A535-DEAD34FE2227}" type="sibTrans" cxnId="{BCC99F90-4E29-DD48-AACE-886E42BDDB83}">
      <dgm:prSet/>
      <dgm:spPr/>
      <dgm:t>
        <a:bodyPr/>
        <a:lstStyle/>
        <a:p>
          <a:endParaRPr lang="es-ES" sz="2400" b="1" i="1"/>
        </a:p>
      </dgm:t>
    </dgm:pt>
    <dgm:pt modelId="{27359EA8-095C-1A45-A0A6-4638BF376A77}">
      <dgm:prSet phldrT="[Texto]" custT="1"/>
      <dgm:spPr>
        <a:ln>
          <a:solidFill>
            <a:srgbClr val="800000"/>
          </a:solidFill>
        </a:ln>
      </dgm:spPr>
      <dgm:t>
        <a:bodyPr/>
        <a:lstStyle/>
        <a:p>
          <a:r>
            <a:rPr lang="es-ES" sz="1600" b="1" i="1" dirty="0" smtClean="0"/>
            <a:t>Estudio cuantitativo de empleadores con gráficas, cruces estadísticos, presentación y resumen ejecutivo.</a:t>
          </a:r>
          <a:endParaRPr lang="es-ES" sz="1600" b="1" i="1" dirty="0"/>
        </a:p>
      </dgm:t>
    </dgm:pt>
    <dgm:pt modelId="{E05FA043-342F-6F41-A8AB-9EB7974F9F8A}" type="sibTrans" cxnId="{63D279C2-6ACA-F84A-9F18-3697983BD125}">
      <dgm:prSet/>
      <dgm:spPr/>
      <dgm:t>
        <a:bodyPr/>
        <a:lstStyle/>
        <a:p>
          <a:endParaRPr lang="es-ES" sz="2400" b="1" i="1"/>
        </a:p>
      </dgm:t>
    </dgm:pt>
    <dgm:pt modelId="{D02079B2-4DBF-8741-B13E-24678B0028A6}" type="parTrans" cxnId="{63D279C2-6ACA-F84A-9F18-3697983BD125}">
      <dgm:prSet/>
      <dgm:spPr/>
      <dgm:t>
        <a:bodyPr/>
        <a:lstStyle/>
        <a:p>
          <a:endParaRPr lang="es-ES" sz="2400" b="1" i="1"/>
        </a:p>
      </dgm:t>
    </dgm:pt>
    <dgm:pt modelId="{DA48DD50-86CD-894A-BE87-2091E458F6AB}">
      <dgm:prSet phldrT="[Texto]" custT="1"/>
      <dgm:spPr>
        <a:ln>
          <a:solidFill>
            <a:srgbClr val="800000"/>
          </a:solidFill>
        </a:ln>
      </dgm:spPr>
      <dgm:t>
        <a:bodyPr/>
        <a:lstStyle/>
        <a:p>
          <a:r>
            <a:rPr lang="es-ES" sz="1600" b="1" i="1" dirty="0" smtClean="0"/>
            <a:t>Base de datos de egresados actualizada</a:t>
          </a:r>
          <a:endParaRPr lang="es-ES" sz="1600" b="1" i="1" dirty="0"/>
        </a:p>
      </dgm:t>
    </dgm:pt>
    <dgm:pt modelId="{B2C28F05-47D3-564C-8B94-816120199BEB}" type="parTrans" cxnId="{4762C87C-CDE1-2A47-8674-375FCB4A064B}">
      <dgm:prSet/>
      <dgm:spPr/>
      <dgm:t>
        <a:bodyPr/>
        <a:lstStyle/>
        <a:p>
          <a:endParaRPr lang="es-ES"/>
        </a:p>
      </dgm:t>
    </dgm:pt>
    <dgm:pt modelId="{68183A88-01B1-224D-A4A4-6D3EFCCEE05A}" type="sibTrans" cxnId="{4762C87C-CDE1-2A47-8674-375FCB4A064B}">
      <dgm:prSet/>
      <dgm:spPr/>
      <dgm:t>
        <a:bodyPr/>
        <a:lstStyle/>
        <a:p>
          <a:endParaRPr lang="es-ES"/>
        </a:p>
      </dgm:t>
    </dgm:pt>
    <dgm:pt modelId="{CAD91F84-9F31-BF4B-A63B-F106CCE0116E}">
      <dgm:prSet phldrT="[Texto]"/>
      <dgm:spPr>
        <a:ln>
          <a:solidFill>
            <a:srgbClr val="800000"/>
          </a:solidFill>
        </a:ln>
      </dgm:spPr>
      <dgm:t>
        <a:bodyPr/>
        <a:lstStyle/>
        <a:p>
          <a:r>
            <a:rPr lang="es-ES" b="1" i="1" dirty="0" smtClean="0"/>
            <a:t>Base de datos de empleadores para vinculación</a:t>
          </a:r>
          <a:endParaRPr lang="es-ES" b="1" i="1" dirty="0"/>
        </a:p>
      </dgm:t>
    </dgm:pt>
    <dgm:pt modelId="{F013186C-10A4-5243-B370-A278F740BF14}" type="parTrans" cxnId="{553F82D6-1961-894E-B543-D573FEB1A4C0}">
      <dgm:prSet/>
      <dgm:spPr/>
      <dgm:t>
        <a:bodyPr/>
        <a:lstStyle/>
        <a:p>
          <a:endParaRPr lang="es-ES"/>
        </a:p>
      </dgm:t>
    </dgm:pt>
    <dgm:pt modelId="{052203C3-0A4C-E240-8F0D-2F1C929CE476}" type="sibTrans" cxnId="{553F82D6-1961-894E-B543-D573FEB1A4C0}">
      <dgm:prSet/>
      <dgm:spPr/>
      <dgm:t>
        <a:bodyPr/>
        <a:lstStyle/>
        <a:p>
          <a:endParaRPr lang="es-ES"/>
        </a:p>
      </dgm:t>
    </dgm:pt>
    <dgm:pt modelId="{E3C4C507-2E9A-954F-A950-9E9CFAA71A49}">
      <dgm:prSet phldrT="[Texto]" custT="1"/>
      <dgm:spPr>
        <a:ln>
          <a:solidFill>
            <a:srgbClr val="800000"/>
          </a:solidFill>
        </a:ln>
      </dgm:spPr>
      <dgm:t>
        <a:bodyPr/>
        <a:lstStyle/>
        <a:p>
          <a:r>
            <a:rPr lang="es-ES" sz="1600" b="1" i="1" dirty="0" smtClean="0"/>
            <a:t>Análisis de entrevistas a profundidad.</a:t>
          </a:r>
          <a:endParaRPr lang="es-ES" sz="1600" b="1" i="1" dirty="0"/>
        </a:p>
      </dgm:t>
    </dgm:pt>
    <dgm:pt modelId="{840D97C1-A71D-B748-86F5-08BFB843AB90}" type="parTrans" cxnId="{2BF5379E-1857-C64F-8941-CB69A355D22E}">
      <dgm:prSet/>
      <dgm:spPr/>
      <dgm:t>
        <a:bodyPr/>
        <a:lstStyle/>
        <a:p>
          <a:endParaRPr lang="es-ES"/>
        </a:p>
      </dgm:t>
    </dgm:pt>
    <dgm:pt modelId="{9B10F150-0317-6649-862F-7B17BC2546A7}" type="sibTrans" cxnId="{2BF5379E-1857-C64F-8941-CB69A355D22E}">
      <dgm:prSet/>
      <dgm:spPr/>
      <dgm:t>
        <a:bodyPr/>
        <a:lstStyle/>
        <a:p>
          <a:endParaRPr lang="es-ES"/>
        </a:p>
      </dgm:t>
    </dgm:pt>
    <dgm:pt modelId="{17ED66CF-1BFA-8F45-A14D-FB871016840D}" type="pres">
      <dgm:prSet presAssocID="{3686CC83-D657-B84F-BFBE-E76840F89520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3DB0C372-EF36-E44E-BEBF-324404B8C477}" type="pres">
      <dgm:prSet presAssocID="{E27988BC-032D-DB41-A6EA-4F9C9F6A6BFA}" presName="circle1" presStyleLbl="node1" presStyleIdx="0" presStyleCnt="5"/>
      <dgm:spPr>
        <a:solidFill>
          <a:srgbClr val="800000"/>
        </a:solidFill>
      </dgm:spPr>
    </dgm:pt>
    <dgm:pt modelId="{CE209C9C-B5D9-FC4D-9B17-FEB55C0BB791}" type="pres">
      <dgm:prSet presAssocID="{E27988BC-032D-DB41-A6EA-4F9C9F6A6BFA}" presName="space" presStyleCnt="0"/>
      <dgm:spPr/>
    </dgm:pt>
    <dgm:pt modelId="{5F0E346D-F71F-B34B-A8EC-EFFE261F5AD2}" type="pres">
      <dgm:prSet presAssocID="{E27988BC-032D-DB41-A6EA-4F9C9F6A6BFA}" presName="rect1" presStyleLbl="alignAcc1" presStyleIdx="0" presStyleCnt="5"/>
      <dgm:spPr/>
      <dgm:t>
        <a:bodyPr/>
        <a:lstStyle/>
        <a:p>
          <a:endParaRPr lang="es-ES"/>
        </a:p>
      </dgm:t>
    </dgm:pt>
    <dgm:pt modelId="{4EAF79B5-7759-BD47-8734-5A4904B8998B}" type="pres">
      <dgm:prSet presAssocID="{27359EA8-095C-1A45-A0A6-4638BF376A77}" presName="vertSpace2" presStyleLbl="node1" presStyleIdx="0" presStyleCnt="5"/>
      <dgm:spPr/>
    </dgm:pt>
    <dgm:pt modelId="{146297F1-97E2-3B45-945E-D50069F3D141}" type="pres">
      <dgm:prSet presAssocID="{27359EA8-095C-1A45-A0A6-4638BF376A77}" presName="circle2" presStyleLbl="node1" presStyleIdx="1" presStyleCnt="5"/>
      <dgm:spPr>
        <a:solidFill>
          <a:srgbClr val="800000"/>
        </a:solidFill>
      </dgm:spPr>
    </dgm:pt>
    <dgm:pt modelId="{7BB84D7A-DAC9-C145-8CE1-75121C8390D8}" type="pres">
      <dgm:prSet presAssocID="{27359EA8-095C-1A45-A0A6-4638BF376A77}" presName="rect2" presStyleLbl="alignAcc1" presStyleIdx="1" presStyleCnt="5"/>
      <dgm:spPr/>
      <dgm:t>
        <a:bodyPr/>
        <a:lstStyle/>
        <a:p>
          <a:endParaRPr lang="es-ES"/>
        </a:p>
      </dgm:t>
    </dgm:pt>
    <dgm:pt modelId="{546A3CE3-F4CD-9D49-AC8E-C5FF538C5D3C}" type="pres">
      <dgm:prSet presAssocID="{E3C4C507-2E9A-954F-A950-9E9CFAA71A49}" presName="vertSpace3" presStyleLbl="node1" presStyleIdx="1" presStyleCnt="5"/>
      <dgm:spPr/>
    </dgm:pt>
    <dgm:pt modelId="{CE8084B4-0624-2742-8991-8632AAFDD3F7}" type="pres">
      <dgm:prSet presAssocID="{E3C4C507-2E9A-954F-A950-9E9CFAA71A49}" presName="circle3" presStyleLbl="node1" presStyleIdx="2" presStyleCnt="5"/>
      <dgm:spPr>
        <a:solidFill>
          <a:srgbClr val="800000"/>
        </a:solidFill>
      </dgm:spPr>
    </dgm:pt>
    <dgm:pt modelId="{7EBB0B5A-CB8F-424F-9774-4ABCEF30DD7C}" type="pres">
      <dgm:prSet presAssocID="{E3C4C507-2E9A-954F-A950-9E9CFAA71A49}" presName="rect3" presStyleLbl="alignAcc1" presStyleIdx="2" presStyleCnt="5"/>
      <dgm:spPr/>
      <dgm:t>
        <a:bodyPr/>
        <a:lstStyle/>
        <a:p>
          <a:endParaRPr lang="es-ES"/>
        </a:p>
      </dgm:t>
    </dgm:pt>
    <dgm:pt modelId="{9984EFF5-2B33-7240-AFD6-E5078197A2AF}" type="pres">
      <dgm:prSet presAssocID="{DA48DD50-86CD-894A-BE87-2091E458F6AB}" presName="vertSpace4" presStyleLbl="node1" presStyleIdx="2" presStyleCnt="5"/>
      <dgm:spPr/>
    </dgm:pt>
    <dgm:pt modelId="{41C5D8EB-A9BA-C646-8CB4-95DE73ACD4A8}" type="pres">
      <dgm:prSet presAssocID="{DA48DD50-86CD-894A-BE87-2091E458F6AB}" presName="circle4" presStyleLbl="node1" presStyleIdx="3" presStyleCnt="5"/>
      <dgm:spPr>
        <a:solidFill>
          <a:srgbClr val="800000"/>
        </a:solidFill>
      </dgm:spPr>
    </dgm:pt>
    <dgm:pt modelId="{2E078C30-1FC7-F14F-B995-7E52251FFD08}" type="pres">
      <dgm:prSet presAssocID="{DA48DD50-86CD-894A-BE87-2091E458F6AB}" presName="rect4" presStyleLbl="alignAcc1" presStyleIdx="3" presStyleCnt="5"/>
      <dgm:spPr/>
      <dgm:t>
        <a:bodyPr/>
        <a:lstStyle/>
        <a:p>
          <a:endParaRPr lang="es-ES"/>
        </a:p>
      </dgm:t>
    </dgm:pt>
    <dgm:pt modelId="{3B8D5063-3CBA-4241-9C1F-E8B65CFC8E5C}" type="pres">
      <dgm:prSet presAssocID="{CAD91F84-9F31-BF4B-A63B-F106CCE0116E}" presName="vertSpace5" presStyleLbl="node1" presStyleIdx="3" presStyleCnt="5"/>
      <dgm:spPr/>
    </dgm:pt>
    <dgm:pt modelId="{CEDB264D-2C08-AE48-8F78-DC8B569686FF}" type="pres">
      <dgm:prSet presAssocID="{CAD91F84-9F31-BF4B-A63B-F106CCE0116E}" presName="circle5" presStyleLbl="node1" presStyleIdx="4" presStyleCnt="5"/>
      <dgm:spPr>
        <a:solidFill>
          <a:srgbClr val="800000"/>
        </a:solidFill>
      </dgm:spPr>
    </dgm:pt>
    <dgm:pt modelId="{FD204DF2-A1D8-D040-A3D8-58CF5BEF3000}" type="pres">
      <dgm:prSet presAssocID="{CAD91F84-9F31-BF4B-A63B-F106CCE0116E}" presName="rect5" presStyleLbl="alignAcc1" presStyleIdx="4" presStyleCnt="5"/>
      <dgm:spPr/>
      <dgm:t>
        <a:bodyPr/>
        <a:lstStyle/>
        <a:p>
          <a:endParaRPr lang="es-ES"/>
        </a:p>
      </dgm:t>
    </dgm:pt>
    <dgm:pt modelId="{CB5375A5-5A10-6E46-8785-4789E87F0E39}" type="pres">
      <dgm:prSet presAssocID="{E27988BC-032D-DB41-A6EA-4F9C9F6A6BFA}" presName="rect1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3E31D2-328C-664F-A707-ECE87600161A}" type="pres">
      <dgm:prSet presAssocID="{27359EA8-095C-1A45-A0A6-4638BF376A77}" presName="rect2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8608811-5CC7-6B4F-A3F1-856B649CE401}" type="pres">
      <dgm:prSet presAssocID="{E3C4C507-2E9A-954F-A950-9E9CFAA71A49}" presName="rect3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CFD118-DA51-3C4F-B611-97AB999B65E5}" type="pres">
      <dgm:prSet presAssocID="{DA48DD50-86CD-894A-BE87-2091E458F6AB}" presName="rect4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ED275EC-36D9-AC48-93E3-88B70CD6D21F}" type="pres">
      <dgm:prSet presAssocID="{CAD91F84-9F31-BF4B-A63B-F106CCE0116E}" presName="rect5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3D279C2-6ACA-F84A-9F18-3697983BD125}" srcId="{3686CC83-D657-B84F-BFBE-E76840F89520}" destId="{27359EA8-095C-1A45-A0A6-4638BF376A77}" srcOrd="1" destOrd="0" parTransId="{D02079B2-4DBF-8741-B13E-24678B0028A6}" sibTransId="{E05FA043-342F-6F41-A8AB-9EB7974F9F8A}"/>
    <dgm:cxn modelId="{9AC0ABA6-D169-7D4D-BBD1-0FE6FBEE37D7}" type="presOf" srcId="{E3C4C507-2E9A-954F-A950-9E9CFAA71A49}" destId="{48608811-5CC7-6B4F-A3F1-856B649CE401}" srcOrd="1" destOrd="0" presId="urn:microsoft.com/office/officeart/2005/8/layout/target3"/>
    <dgm:cxn modelId="{39759D09-F11F-D54A-AD69-DD56505B4F71}" type="presOf" srcId="{27359EA8-095C-1A45-A0A6-4638BF376A77}" destId="{1C3E31D2-328C-664F-A707-ECE87600161A}" srcOrd="1" destOrd="0" presId="urn:microsoft.com/office/officeart/2005/8/layout/target3"/>
    <dgm:cxn modelId="{AB643866-FB3A-414F-AF56-EEE04AF21A8E}" type="presOf" srcId="{3686CC83-D657-B84F-BFBE-E76840F89520}" destId="{17ED66CF-1BFA-8F45-A14D-FB871016840D}" srcOrd="0" destOrd="0" presId="urn:microsoft.com/office/officeart/2005/8/layout/target3"/>
    <dgm:cxn modelId="{D8DF6FD1-9E21-9647-B962-4DC642967C17}" type="presOf" srcId="{CAD91F84-9F31-BF4B-A63B-F106CCE0116E}" destId="{FD204DF2-A1D8-D040-A3D8-58CF5BEF3000}" srcOrd="0" destOrd="0" presId="urn:microsoft.com/office/officeart/2005/8/layout/target3"/>
    <dgm:cxn modelId="{758DDC31-BCA5-134E-ACA9-1C75AED976D5}" type="presOf" srcId="{E27988BC-032D-DB41-A6EA-4F9C9F6A6BFA}" destId="{5F0E346D-F71F-B34B-A8EC-EFFE261F5AD2}" srcOrd="0" destOrd="0" presId="urn:microsoft.com/office/officeart/2005/8/layout/target3"/>
    <dgm:cxn modelId="{C9D6325C-091B-FB49-ADB9-0B3B7C7E5143}" type="presOf" srcId="{E3C4C507-2E9A-954F-A950-9E9CFAA71A49}" destId="{7EBB0B5A-CB8F-424F-9774-4ABCEF30DD7C}" srcOrd="0" destOrd="0" presId="urn:microsoft.com/office/officeart/2005/8/layout/target3"/>
    <dgm:cxn modelId="{61960620-B2BB-D242-864F-A0E67969EABC}" type="presOf" srcId="{27359EA8-095C-1A45-A0A6-4638BF376A77}" destId="{7BB84D7A-DAC9-C145-8CE1-75121C8390D8}" srcOrd="0" destOrd="0" presId="urn:microsoft.com/office/officeart/2005/8/layout/target3"/>
    <dgm:cxn modelId="{4762C87C-CDE1-2A47-8674-375FCB4A064B}" srcId="{3686CC83-D657-B84F-BFBE-E76840F89520}" destId="{DA48DD50-86CD-894A-BE87-2091E458F6AB}" srcOrd="3" destOrd="0" parTransId="{B2C28F05-47D3-564C-8B94-816120199BEB}" sibTransId="{68183A88-01B1-224D-A4A4-6D3EFCCEE05A}"/>
    <dgm:cxn modelId="{BCC99F90-4E29-DD48-AACE-886E42BDDB83}" srcId="{3686CC83-D657-B84F-BFBE-E76840F89520}" destId="{E27988BC-032D-DB41-A6EA-4F9C9F6A6BFA}" srcOrd="0" destOrd="0" parTransId="{CAC86C77-90C9-5F4E-9D52-7109CCA8C6CB}" sibTransId="{C11D7AAC-7E22-9146-A535-DEAD34FE2227}"/>
    <dgm:cxn modelId="{815F56FB-E11B-3B48-B8B7-A3D82EE17E26}" type="presOf" srcId="{CAD91F84-9F31-BF4B-A63B-F106CCE0116E}" destId="{7ED275EC-36D9-AC48-93E3-88B70CD6D21F}" srcOrd="1" destOrd="0" presId="urn:microsoft.com/office/officeart/2005/8/layout/target3"/>
    <dgm:cxn modelId="{D6D5C9AF-3D9A-C14B-AD75-38EDA9959C3E}" type="presOf" srcId="{DA48DD50-86CD-894A-BE87-2091E458F6AB}" destId="{8ACFD118-DA51-3C4F-B611-97AB999B65E5}" srcOrd="1" destOrd="0" presId="urn:microsoft.com/office/officeart/2005/8/layout/target3"/>
    <dgm:cxn modelId="{19AE37A3-425C-E248-8567-783160639975}" type="presOf" srcId="{DA48DD50-86CD-894A-BE87-2091E458F6AB}" destId="{2E078C30-1FC7-F14F-B995-7E52251FFD08}" srcOrd="0" destOrd="0" presId="urn:microsoft.com/office/officeart/2005/8/layout/target3"/>
    <dgm:cxn modelId="{891EB1FA-8AEA-E542-AC7A-F37143729824}" type="presOf" srcId="{E27988BC-032D-DB41-A6EA-4F9C9F6A6BFA}" destId="{CB5375A5-5A10-6E46-8785-4789E87F0E39}" srcOrd="1" destOrd="0" presId="urn:microsoft.com/office/officeart/2005/8/layout/target3"/>
    <dgm:cxn modelId="{2BF5379E-1857-C64F-8941-CB69A355D22E}" srcId="{3686CC83-D657-B84F-BFBE-E76840F89520}" destId="{E3C4C507-2E9A-954F-A950-9E9CFAA71A49}" srcOrd="2" destOrd="0" parTransId="{840D97C1-A71D-B748-86F5-08BFB843AB90}" sibTransId="{9B10F150-0317-6649-862F-7B17BC2546A7}"/>
    <dgm:cxn modelId="{553F82D6-1961-894E-B543-D573FEB1A4C0}" srcId="{3686CC83-D657-B84F-BFBE-E76840F89520}" destId="{CAD91F84-9F31-BF4B-A63B-F106CCE0116E}" srcOrd="4" destOrd="0" parTransId="{F013186C-10A4-5243-B370-A278F740BF14}" sibTransId="{052203C3-0A4C-E240-8F0D-2F1C929CE476}"/>
    <dgm:cxn modelId="{8332FF64-ED0E-1A45-8959-F75A40DB47BC}" type="presParOf" srcId="{17ED66CF-1BFA-8F45-A14D-FB871016840D}" destId="{3DB0C372-EF36-E44E-BEBF-324404B8C477}" srcOrd="0" destOrd="0" presId="urn:microsoft.com/office/officeart/2005/8/layout/target3"/>
    <dgm:cxn modelId="{637B79E7-5E1F-FE44-8B2E-7D3D23003F10}" type="presParOf" srcId="{17ED66CF-1BFA-8F45-A14D-FB871016840D}" destId="{CE209C9C-B5D9-FC4D-9B17-FEB55C0BB791}" srcOrd="1" destOrd="0" presId="urn:microsoft.com/office/officeart/2005/8/layout/target3"/>
    <dgm:cxn modelId="{351A839D-EBC8-AF47-B3AA-27972B8DF673}" type="presParOf" srcId="{17ED66CF-1BFA-8F45-A14D-FB871016840D}" destId="{5F0E346D-F71F-B34B-A8EC-EFFE261F5AD2}" srcOrd="2" destOrd="0" presId="urn:microsoft.com/office/officeart/2005/8/layout/target3"/>
    <dgm:cxn modelId="{874065DC-6D52-4D44-B982-DC2C29C71077}" type="presParOf" srcId="{17ED66CF-1BFA-8F45-A14D-FB871016840D}" destId="{4EAF79B5-7759-BD47-8734-5A4904B8998B}" srcOrd="3" destOrd="0" presId="urn:microsoft.com/office/officeart/2005/8/layout/target3"/>
    <dgm:cxn modelId="{E530C22C-E33F-394C-A5D0-2C8BA1796CBC}" type="presParOf" srcId="{17ED66CF-1BFA-8F45-A14D-FB871016840D}" destId="{146297F1-97E2-3B45-945E-D50069F3D141}" srcOrd="4" destOrd="0" presId="urn:microsoft.com/office/officeart/2005/8/layout/target3"/>
    <dgm:cxn modelId="{2CABBD53-CE14-C941-80D2-D6D5C75DD071}" type="presParOf" srcId="{17ED66CF-1BFA-8F45-A14D-FB871016840D}" destId="{7BB84D7A-DAC9-C145-8CE1-75121C8390D8}" srcOrd="5" destOrd="0" presId="urn:microsoft.com/office/officeart/2005/8/layout/target3"/>
    <dgm:cxn modelId="{B22BBD33-FB4F-104A-BB21-8B58466C69AC}" type="presParOf" srcId="{17ED66CF-1BFA-8F45-A14D-FB871016840D}" destId="{546A3CE3-F4CD-9D49-AC8E-C5FF538C5D3C}" srcOrd="6" destOrd="0" presId="urn:microsoft.com/office/officeart/2005/8/layout/target3"/>
    <dgm:cxn modelId="{ED8F4E95-4323-724B-85A4-FA0CA5950E94}" type="presParOf" srcId="{17ED66CF-1BFA-8F45-A14D-FB871016840D}" destId="{CE8084B4-0624-2742-8991-8632AAFDD3F7}" srcOrd="7" destOrd="0" presId="urn:microsoft.com/office/officeart/2005/8/layout/target3"/>
    <dgm:cxn modelId="{8FDE2FC2-A866-4C4A-A941-5CE22A3FD1BD}" type="presParOf" srcId="{17ED66CF-1BFA-8F45-A14D-FB871016840D}" destId="{7EBB0B5A-CB8F-424F-9774-4ABCEF30DD7C}" srcOrd="8" destOrd="0" presId="urn:microsoft.com/office/officeart/2005/8/layout/target3"/>
    <dgm:cxn modelId="{7E67DA6B-0ED3-5B40-961E-326AE1CC0A99}" type="presParOf" srcId="{17ED66CF-1BFA-8F45-A14D-FB871016840D}" destId="{9984EFF5-2B33-7240-AFD6-E5078197A2AF}" srcOrd="9" destOrd="0" presId="urn:microsoft.com/office/officeart/2005/8/layout/target3"/>
    <dgm:cxn modelId="{2E13B982-B436-4A44-8D44-9C75FE77BF82}" type="presParOf" srcId="{17ED66CF-1BFA-8F45-A14D-FB871016840D}" destId="{41C5D8EB-A9BA-C646-8CB4-95DE73ACD4A8}" srcOrd="10" destOrd="0" presId="urn:microsoft.com/office/officeart/2005/8/layout/target3"/>
    <dgm:cxn modelId="{BECEDD53-0D91-DA49-A273-44C7FB1B53BD}" type="presParOf" srcId="{17ED66CF-1BFA-8F45-A14D-FB871016840D}" destId="{2E078C30-1FC7-F14F-B995-7E52251FFD08}" srcOrd="11" destOrd="0" presId="urn:microsoft.com/office/officeart/2005/8/layout/target3"/>
    <dgm:cxn modelId="{39F2E51D-55DC-E144-8291-A17FD300C62B}" type="presParOf" srcId="{17ED66CF-1BFA-8F45-A14D-FB871016840D}" destId="{3B8D5063-3CBA-4241-9C1F-E8B65CFC8E5C}" srcOrd="12" destOrd="0" presId="urn:microsoft.com/office/officeart/2005/8/layout/target3"/>
    <dgm:cxn modelId="{19E66E31-E120-C24B-9022-AE17145B13E9}" type="presParOf" srcId="{17ED66CF-1BFA-8F45-A14D-FB871016840D}" destId="{CEDB264D-2C08-AE48-8F78-DC8B569686FF}" srcOrd="13" destOrd="0" presId="urn:microsoft.com/office/officeart/2005/8/layout/target3"/>
    <dgm:cxn modelId="{E0AAC5AD-B4D6-BE40-A111-DD5321DC0AD7}" type="presParOf" srcId="{17ED66CF-1BFA-8F45-A14D-FB871016840D}" destId="{FD204DF2-A1D8-D040-A3D8-58CF5BEF3000}" srcOrd="14" destOrd="0" presId="urn:microsoft.com/office/officeart/2005/8/layout/target3"/>
    <dgm:cxn modelId="{BA4BD6F6-FEAD-504F-ABF6-EBB4F0D7EE02}" type="presParOf" srcId="{17ED66CF-1BFA-8F45-A14D-FB871016840D}" destId="{CB5375A5-5A10-6E46-8785-4789E87F0E39}" srcOrd="15" destOrd="0" presId="urn:microsoft.com/office/officeart/2005/8/layout/target3"/>
    <dgm:cxn modelId="{0EE9946F-EA1C-7E4B-BA3F-1A916D4A8758}" type="presParOf" srcId="{17ED66CF-1BFA-8F45-A14D-FB871016840D}" destId="{1C3E31D2-328C-664F-A707-ECE87600161A}" srcOrd="16" destOrd="0" presId="urn:microsoft.com/office/officeart/2005/8/layout/target3"/>
    <dgm:cxn modelId="{F1884D18-BAFE-2F49-A805-7DE75B6F0288}" type="presParOf" srcId="{17ED66CF-1BFA-8F45-A14D-FB871016840D}" destId="{48608811-5CC7-6B4F-A3F1-856B649CE401}" srcOrd="17" destOrd="0" presId="urn:microsoft.com/office/officeart/2005/8/layout/target3"/>
    <dgm:cxn modelId="{FBBED6A8-8B4F-DB46-8F9C-D88727D8FCED}" type="presParOf" srcId="{17ED66CF-1BFA-8F45-A14D-FB871016840D}" destId="{8ACFD118-DA51-3C4F-B611-97AB999B65E5}" srcOrd="18" destOrd="0" presId="urn:microsoft.com/office/officeart/2005/8/layout/target3"/>
    <dgm:cxn modelId="{F6655F02-1947-4944-BD85-253CD6509189}" type="presParOf" srcId="{17ED66CF-1BFA-8F45-A14D-FB871016840D}" destId="{7ED275EC-36D9-AC48-93E3-88B70CD6D21F}" srcOrd="19" destOrd="0" presId="urn:microsoft.com/office/officeart/2005/8/layout/target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3EE503-15C5-EE44-913C-C21C24CA9E15}" type="doc">
      <dgm:prSet loTypeId="urn:microsoft.com/office/officeart/2005/8/layout/hList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94F5240-085F-644A-BB61-599D687C39B7}">
      <dgm:prSet phldrT="[Texto]" custT="1"/>
      <dgm:spPr>
        <a:solidFill>
          <a:srgbClr val="8000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s-ES" sz="1600" dirty="0"/>
        </a:p>
      </dgm:t>
    </dgm:pt>
    <dgm:pt modelId="{BFA9D3F6-B91A-BD45-BADB-C407AA151445}" type="parTrans" cxnId="{7E093C00-22C4-304C-8477-D00387E16AB7}">
      <dgm:prSet/>
      <dgm:spPr/>
      <dgm:t>
        <a:bodyPr/>
        <a:lstStyle/>
        <a:p>
          <a:endParaRPr lang="es-ES" sz="1600"/>
        </a:p>
      </dgm:t>
    </dgm:pt>
    <dgm:pt modelId="{A07C053A-808D-A849-BB44-1C140350D2E2}" type="sibTrans" cxnId="{7E093C00-22C4-304C-8477-D00387E16AB7}">
      <dgm:prSet/>
      <dgm:spPr/>
      <dgm:t>
        <a:bodyPr/>
        <a:lstStyle/>
        <a:p>
          <a:endParaRPr lang="es-ES" sz="1600"/>
        </a:p>
      </dgm:t>
    </dgm:pt>
    <dgm:pt modelId="{808CBD0F-52ED-0D47-9509-E52C4893EB13}">
      <dgm:prSet phldrT="[Texto]" custT="1"/>
      <dgm:spPr>
        <a:solidFill>
          <a:srgbClr val="8000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s-ES" sz="1600" dirty="0" smtClean="0"/>
            <a:t>Nivel académico</a:t>
          </a:r>
          <a:endParaRPr lang="es-ES" sz="1600" dirty="0"/>
        </a:p>
      </dgm:t>
    </dgm:pt>
    <dgm:pt modelId="{E462EE31-2468-1E4E-B7CB-2A288B0F5E92}" type="parTrans" cxnId="{D79C16B6-9A83-1849-8D86-3351F5004C83}">
      <dgm:prSet/>
      <dgm:spPr/>
      <dgm:t>
        <a:bodyPr/>
        <a:lstStyle/>
        <a:p>
          <a:endParaRPr lang="es-ES" sz="1600"/>
        </a:p>
      </dgm:t>
    </dgm:pt>
    <dgm:pt modelId="{1109F93C-EB31-A048-9536-DB4508EF4CC2}" type="sibTrans" cxnId="{D79C16B6-9A83-1849-8D86-3351F5004C83}">
      <dgm:prSet/>
      <dgm:spPr/>
      <dgm:t>
        <a:bodyPr/>
        <a:lstStyle/>
        <a:p>
          <a:endParaRPr lang="es-ES" sz="1600"/>
        </a:p>
      </dgm:t>
    </dgm:pt>
    <dgm:pt modelId="{45879F24-F0C2-DA47-8708-ED4999A1F2D5}">
      <dgm:prSet phldrT="[Texto]" custT="1"/>
      <dgm:spPr>
        <a:solidFill>
          <a:srgbClr val="8000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s-ES" sz="1600" dirty="0" smtClean="0"/>
            <a:t>Universidad de Guadalajara </a:t>
          </a:r>
          <a:endParaRPr lang="es-ES" sz="1600" dirty="0"/>
        </a:p>
      </dgm:t>
    </dgm:pt>
    <dgm:pt modelId="{18EEAB11-1E25-5A4E-A8AF-88ADA5CBAD5D}" type="parTrans" cxnId="{66A6D412-BC89-D74D-B4F1-51228EC78336}">
      <dgm:prSet/>
      <dgm:spPr/>
      <dgm:t>
        <a:bodyPr/>
        <a:lstStyle/>
        <a:p>
          <a:endParaRPr lang="es-ES" sz="1600"/>
        </a:p>
      </dgm:t>
    </dgm:pt>
    <dgm:pt modelId="{44BEA223-BB6C-1348-8055-35DBF3D80685}" type="sibTrans" cxnId="{66A6D412-BC89-D74D-B4F1-51228EC78336}">
      <dgm:prSet/>
      <dgm:spPr/>
      <dgm:t>
        <a:bodyPr/>
        <a:lstStyle/>
        <a:p>
          <a:endParaRPr lang="es-ES" sz="1600"/>
        </a:p>
      </dgm:t>
    </dgm:pt>
    <dgm:pt modelId="{4252D4DE-2102-C84C-B25D-356B7467E34D}">
      <dgm:prSet phldrT="[Texto]" custT="1"/>
      <dgm:spPr>
        <a:solidFill>
          <a:srgbClr val="8000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s-ES" sz="1600" dirty="0" smtClean="0"/>
            <a:t>Tecnológico de Monterrey </a:t>
          </a:r>
          <a:endParaRPr lang="es-ES" sz="1600" dirty="0"/>
        </a:p>
      </dgm:t>
    </dgm:pt>
    <dgm:pt modelId="{F941940D-35FD-5C4B-873B-3E6319D93BBC}" type="parTrans" cxnId="{8D0DB0B6-F6D5-E641-AD0E-99D499A83DF1}">
      <dgm:prSet/>
      <dgm:spPr/>
      <dgm:t>
        <a:bodyPr/>
        <a:lstStyle/>
        <a:p>
          <a:endParaRPr lang="es-ES" sz="1600"/>
        </a:p>
      </dgm:t>
    </dgm:pt>
    <dgm:pt modelId="{D74DA73D-BA86-F040-8DD0-A3DB6F8D2FEA}" type="sibTrans" cxnId="{8D0DB0B6-F6D5-E641-AD0E-99D499A83DF1}">
      <dgm:prSet/>
      <dgm:spPr/>
      <dgm:t>
        <a:bodyPr/>
        <a:lstStyle/>
        <a:p>
          <a:endParaRPr lang="es-ES" sz="1600"/>
        </a:p>
      </dgm:t>
    </dgm:pt>
    <dgm:pt modelId="{8EE213CE-12D0-9D45-A293-67B71D0539A9}">
      <dgm:prSet phldrT="[Texto]" custT="1"/>
      <dgm:spPr>
        <a:solidFill>
          <a:srgbClr val="8000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s-ES" sz="1600" dirty="0" smtClean="0"/>
            <a:t>Universidad de Guadalajara</a:t>
          </a:r>
          <a:endParaRPr lang="es-ES" sz="1600" dirty="0"/>
        </a:p>
      </dgm:t>
    </dgm:pt>
    <dgm:pt modelId="{08634342-0090-EB43-96BB-CC4FD4480B71}" type="sibTrans" cxnId="{013AC349-67BA-6347-8E9F-FEA9E5DA5865}">
      <dgm:prSet/>
      <dgm:spPr/>
      <dgm:t>
        <a:bodyPr/>
        <a:lstStyle/>
        <a:p>
          <a:endParaRPr lang="es-ES" sz="1600"/>
        </a:p>
      </dgm:t>
    </dgm:pt>
    <dgm:pt modelId="{8CFC749C-DD3C-ED4E-A0FC-BE95502AB999}" type="parTrans" cxnId="{013AC349-67BA-6347-8E9F-FEA9E5DA5865}">
      <dgm:prSet/>
      <dgm:spPr/>
      <dgm:t>
        <a:bodyPr/>
        <a:lstStyle/>
        <a:p>
          <a:endParaRPr lang="es-ES" sz="1600"/>
        </a:p>
      </dgm:t>
    </dgm:pt>
    <dgm:pt modelId="{30D1CB5B-1205-D749-9841-4F9E94246E4B}">
      <dgm:prSet phldrT="[Texto]" custT="1"/>
      <dgm:spPr>
        <a:solidFill>
          <a:srgbClr val="8000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s-ES" sz="1600" dirty="0"/>
        </a:p>
      </dgm:t>
    </dgm:pt>
    <dgm:pt modelId="{300FB04A-405D-8B4A-B1A1-009CCFCE8CA8}" type="parTrans" cxnId="{C9F4EE99-8A7B-9141-A807-0BF0E9962811}">
      <dgm:prSet/>
      <dgm:spPr/>
      <dgm:t>
        <a:bodyPr/>
        <a:lstStyle/>
        <a:p>
          <a:endParaRPr lang="es-ES"/>
        </a:p>
      </dgm:t>
    </dgm:pt>
    <dgm:pt modelId="{820DBD25-54DB-0941-82B7-57B4A3F5FB18}" type="sibTrans" cxnId="{C9F4EE99-8A7B-9141-A807-0BF0E9962811}">
      <dgm:prSet/>
      <dgm:spPr/>
      <dgm:t>
        <a:bodyPr/>
        <a:lstStyle/>
        <a:p>
          <a:endParaRPr lang="es-ES"/>
        </a:p>
      </dgm:t>
    </dgm:pt>
    <dgm:pt modelId="{CAC1BF3C-D425-408C-9156-B59A2231B23F}">
      <dgm:prSet phldrT="[Texto]" custT="1"/>
      <dgm:spPr>
        <a:solidFill>
          <a:srgbClr val="8000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s-ES" sz="1600" dirty="0" smtClean="0"/>
            <a:t>Docentes de calidad </a:t>
          </a:r>
          <a:endParaRPr lang="es-ES" sz="1600" dirty="0"/>
        </a:p>
      </dgm:t>
    </dgm:pt>
    <dgm:pt modelId="{F148838B-A9D2-43C2-996B-9B8D15A0D062}" type="parTrans" cxnId="{486700C8-CD6A-449E-910B-7A4BFCF3802F}">
      <dgm:prSet/>
      <dgm:spPr/>
      <dgm:t>
        <a:bodyPr/>
        <a:lstStyle/>
        <a:p>
          <a:endParaRPr lang="es-MX"/>
        </a:p>
      </dgm:t>
    </dgm:pt>
    <dgm:pt modelId="{D690EBC6-C4A6-48B5-99A2-A05829988603}" type="sibTrans" cxnId="{486700C8-CD6A-449E-910B-7A4BFCF3802F}">
      <dgm:prSet/>
      <dgm:spPr/>
      <dgm:t>
        <a:bodyPr/>
        <a:lstStyle/>
        <a:p>
          <a:endParaRPr lang="es-MX"/>
        </a:p>
      </dgm:t>
    </dgm:pt>
    <dgm:pt modelId="{9C2DCD12-3947-4749-A3A0-B869DA13ACE7}">
      <dgm:prSet phldrT="[Texto]" custT="1"/>
      <dgm:spPr>
        <a:solidFill>
          <a:srgbClr val="8000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s-ES" sz="1600" dirty="0" smtClean="0"/>
            <a:t>Compromiso social</a:t>
          </a:r>
          <a:endParaRPr lang="es-ES" sz="1600" dirty="0"/>
        </a:p>
      </dgm:t>
    </dgm:pt>
    <dgm:pt modelId="{AEDACB2C-0B3D-468F-B14C-79CAE9A4DEA2}" type="parTrans" cxnId="{AA3A0E6A-7B7F-45A9-ABE1-2711EB892EAA}">
      <dgm:prSet/>
      <dgm:spPr/>
      <dgm:t>
        <a:bodyPr/>
        <a:lstStyle/>
        <a:p>
          <a:endParaRPr lang="es-MX"/>
        </a:p>
      </dgm:t>
    </dgm:pt>
    <dgm:pt modelId="{B72C5A25-1F6E-4398-BA05-BA3CB1D73717}" type="sibTrans" cxnId="{AA3A0E6A-7B7F-45A9-ABE1-2711EB892EAA}">
      <dgm:prSet/>
      <dgm:spPr/>
      <dgm:t>
        <a:bodyPr/>
        <a:lstStyle/>
        <a:p>
          <a:endParaRPr lang="es-MX"/>
        </a:p>
      </dgm:t>
    </dgm:pt>
    <dgm:pt modelId="{0DB9890B-9F9F-4E99-AE1D-B83D4123D8E3}">
      <dgm:prSet phldrT="[Texto]" custT="1"/>
      <dgm:spPr>
        <a:solidFill>
          <a:srgbClr val="8000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s-ES" sz="1600" dirty="0" smtClean="0"/>
            <a:t>Tecnológico de Monterrey</a:t>
          </a:r>
          <a:endParaRPr lang="es-ES" sz="1600" dirty="0"/>
        </a:p>
      </dgm:t>
    </dgm:pt>
    <dgm:pt modelId="{E85DEA3B-A3C2-425B-82E4-218D9DC21F6A}" type="parTrans" cxnId="{36969A93-F101-4DBE-9676-1278D1D8B840}">
      <dgm:prSet/>
      <dgm:spPr/>
      <dgm:t>
        <a:bodyPr/>
        <a:lstStyle/>
        <a:p>
          <a:endParaRPr lang="es-MX"/>
        </a:p>
      </dgm:t>
    </dgm:pt>
    <dgm:pt modelId="{5930B566-31D6-4A9A-886A-77FCB2D43B7C}" type="sibTrans" cxnId="{36969A93-F101-4DBE-9676-1278D1D8B840}">
      <dgm:prSet/>
      <dgm:spPr/>
      <dgm:t>
        <a:bodyPr/>
        <a:lstStyle/>
        <a:p>
          <a:endParaRPr lang="es-MX"/>
        </a:p>
      </dgm:t>
    </dgm:pt>
    <dgm:pt modelId="{89BCAEE6-927D-7F4A-BB9E-77DB4E4922DC}">
      <dgm:prSet phldrT="[Texto]" custT="1"/>
      <dgm:spPr>
        <a:solidFill>
          <a:srgbClr val="8000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s-ES" sz="1600" dirty="0"/>
        </a:p>
      </dgm:t>
    </dgm:pt>
    <dgm:pt modelId="{43275EBA-63AC-5348-A8A1-A88C27362828}" type="sibTrans" cxnId="{1F032024-D976-1848-ACA9-A7153192EF16}">
      <dgm:prSet/>
      <dgm:spPr/>
      <dgm:t>
        <a:bodyPr/>
        <a:lstStyle/>
        <a:p>
          <a:endParaRPr lang="es-ES"/>
        </a:p>
      </dgm:t>
    </dgm:pt>
    <dgm:pt modelId="{D8609A01-C909-6C48-9BF6-3F8144520247}" type="parTrans" cxnId="{1F032024-D976-1848-ACA9-A7153192EF16}">
      <dgm:prSet/>
      <dgm:spPr/>
      <dgm:t>
        <a:bodyPr/>
        <a:lstStyle/>
        <a:p>
          <a:endParaRPr lang="es-ES"/>
        </a:p>
      </dgm:t>
    </dgm:pt>
    <dgm:pt modelId="{8CB2C733-557A-AA42-91D9-13133CA813AB}" type="pres">
      <dgm:prSet presAssocID="{523EE503-15C5-EE44-913C-C21C24CA9E1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0A02A41-9F6F-764B-9BB3-96609B80FE09}" type="pres">
      <dgm:prSet presAssocID="{994F5240-085F-644A-BB61-599D687C39B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EBBFC5-723F-D744-8CCF-E85E0177516F}" type="pres">
      <dgm:prSet presAssocID="{A07C053A-808D-A849-BB44-1C140350D2E2}" presName="sibTrans" presStyleCnt="0"/>
      <dgm:spPr>
        <a:scene3d>
          <a:camera prst="orthographicFront"/>
          <a:lightRig rig="threePt" dir="t"/>
        </a:scene3d>
        <a:sp3d>
          <a:bevelT prst="angle"/>
        </a:sp3d>
      </dgm:spPr>
    </dgm:pt>
    <dgm:pt modelId="{8A496842-9204-184E-9AE3-454BF0FD478E}" type="pres">
      <dgm:prSet presAssocID="{30D1CB5B-1205-D749-9841-4F9E94246E4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56DE2F5-5DF4-BD4C-9EB4-35D5D89D0AD8}" type="pres">
      <dgm:prSet presAssocID="{820DBD25-54DB-0941-82B7-57B4A3F5FB18}" presName="sibTrans" presStyleCnt="0"/>
      <dgm:spPr/>
    </dgm:pt>
    <dgm:pt modelId="{C7E5BA54-D786-B147-8D09-AA7C79B0B8CA}" type="pres">
      <dgm:prSet presAssocID="{89BCAEE6-927D-7F4A-BB9E-77DB4E4922D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2F04CB8-BDA9-EF4D-812D-5891F750B945}" type="presOf" srcId="{994F5240-085F-644A-BB61-599D687C39B7}" destId="{80A02A41-9F6F-764B-9BB3-96609B80FE09}" srcOrd="0" destOrd="0" presId="urn:microsoft.com/office/officeart/2005/8/layout/hList6"/>
    <dgm:cxn modelId="{66A6D412-BC89-D74D-B4F1-51228EC78336}" srcId="{89BCAEE6-927D-7F4A-BB9E-77DB4E4922DC}" destId="{45879F24-F0C2-DA47-8708-ED4999A1F2D5}" srcOrd="0" destOrd="0" parTransId="{18EEAB11-1E25-5A4E-A8AF-88ADA5CBAD5D}" sibTransId="{44BEA223-BB6C-1348-8055-35DBF3D80685}"/>
    <dgm:cxn modelId="{8D0DB0B6-F6D5-E641-AD0E-99D499A83DF1}" srcId="{30D1CB5B-1205-D749-9841-4F9E94246E4B}" destId="{4252D4DE-2102-C84C-B25D-356B7467E34D}" srcOrd="1" destOrd="0" parTransId="{F941940D-35FD-5C4B-873B-3E6319D93BBC}" sibTransId="{D74DA73D-BA86-F040-8DD0-A3DB6F8D2FEA}"/>
    <dgm:cxn modelId="{36969A93-F101-4DBE-9676-1278D1D8B840}" srcId="{89BCAEE6-927D-7F4A-BB9E-77DB4E4922DC}" destId="{0DB9890B-9F9F-4E99-AE1D-B83D4123D8E3}" srcOrd="1" destOrd="0" parTransId="{E85DEA3B-A3C2-425B-82E4-218D9DC21F6A}" sibTransId="{5930B566-31D6-4A9A-886A-77FCB2D43B7C}"/>
    <dgm:cxn modelId="{D0D423CD-215A-A848-8039-88D6BF305AE5}" type="presOf" srcId="{45879F24-F0C2-DA47-8708-ED4999A1F2D5}" destId="{C7E5BA54-D786-B147-8D09-AA7C79B0B8CA}" srcOrd="0" destOrd="1" presId="urn:microsoft.com/office/officeart/2005/8/layout/hList6"/>
    <dgm:cxn modelId="{E1B142C9-20F5-3744-9EAE-97920BF2842B}" type="presOf" srcId="{89BCAEE6-927D-7F4A-BB9E-77DB4E4922DC}" destId="{C7E5BA54-D786-B147-8D09-AA7C79B0B8CA}" srcOrd="0" destOrd="0" presId="urn:microsoft.com/office/officeart/2005/8/layout/hList6"/>
    <dgm:cxn modelId="{83266578-FAE1-4741-AB58-0E668E9E79E1}" type="presOf" srcId="{CAC1BF3C-D425-408C-9156-B59A2231B23F}" destId="{80A02A41-9F6F-764B-9BB3-96609B80FE09}" srcOrd="0" destOrd="2" presId="urn:microsoft.com/office/officeart/2005/8/layout/hList6"/>
    <dgm:cxn modelId="{9E101634-C69E-334F-B87E-B5C3E9C9AFFB}" type="presOf" srcId="{9C2DCD12-3947-4749-A3A0-B869DA13ACE7}" destId="{80A02A41-9F6F-764B-9BB3-96609B80FE09}" srcOrd="0" destOrd="3" presId="urn:microsoft.com/office/officeart/2005/8/layout/hList6"/>
    <dgm:cxn modelId="{F2A2B274-5458-8D4D-A96A-376E449B4945}" type="presOf" srcId="{808CBD0F-52ED-0D47-9509-E52C4893EB13}" destId="{80A02A41-9F6F-764B-9BB3-96609B80FE09}" srcOrd="0" destOrd="1" presId="urn:microsoft.com/office/officeart/2005/8/layout/hList6"/>
    <dgm:cxn modelId="{AA3A0E6A-7B7F-45A9-ABE1-2711EB892EAA}" srcId="{994F5240-085F-644A-BB61-599D687C39B7}" destId="{9C2DCD12-3947-4749-A3A0-B869DA13ACE7}" srcOrd="2" destOrd="0" parTransId="{AEDACB2C-0B3D-468F-B14C-79CAE9A4DEA2}" sibTransId="{B72C5A25-1F6E-4398-BA05-BA3CB1D73717}"/>
    <dgm:cxn modelId="{733D0E7F-A63E-4244-B5AE-9095324DB7C3}" type="presOf" srcId="{0DB9890B-9F9F-4E99-AE1D-B83D4123D8E3}" destId="{C7E5BA54-D786-B147-8D09-AA7C79B0B8CA}" srcOrd="0" destOrd="2" presId="urn:microsoft.com/office/officeart/2005/8/layout/hList6"/>
    <dgm:cxn modelId="{A78E5593-AD2C-F64B-A495-C602BE1FB345}" type="presOf" srcId="{4252D4DE-2102-C84C-B25D-356B7467E34D}" destId="{8A496842-9204-184E-9AE3-454BF0FD478E}" srcOrd="0" destOrd="2" presId="urn:microsoft.com/office/officeart/2005/8/layout/hList6"/>
    <dgm:cxn modelId="{7E093C00-22C4-304C-8477-D00387E16AB7}" srcId="{523EE503-15C5-EE44-913C-C21C24CA9E15}" destId="{994F5240-085F-644A-BB61-599D687C39B7}" srcOrd="0" destOrd="0" parTransId="{BFA9D3F6-B91A-BD45-BADB-C407AA151445}" sibTransId="{A07C053A-808D-A849-BB44-1C140350D2E2}"/>
    <dgm:cxn modelId="{F0EF41B0-4D9B-0D4F-B0D8-F0B6153064F9}" type="presOf" srcId="{8EE213CE-12D0-9D45-A293-67B71D0539A9}" destId="{8A496842-9204-184E-9AE3-454BF0FD478E}" srcOrd="0" destOrd="1" presId="urn:microsoft.com/office/officeart/2005/8/layout/hList6"/>
    <dgm:cxn modelId="{D79C16B6-9A83-1849-8D86-3351F5004C83}" srcId="{994F5240-085F-644A-BB61-599D687C39B7}" destId="{808CBD0F-52ED-0D47-9509-E52C4893EB13}" srcOrd="0" destOrd="0" parTransId="{E462EE31-2468-1E4E-B7CB-2A288B0F5E92}" sibTransId="{1109F93C-EB31-A048-9536-DB4508EF4CC2}"/>
    <dgm:cxn modelId="{FAAED24F-1508-4E4D-8B3F-1EDBDC6F59E5}" type="presOf" srcId="{523EE503-15C5-EE44-913C-C21C24CA9E15}" destId="{8CB2C733-557A-AA42-91D9-13133CA813AB}" srcOrd="0" destOrd="0" presId="urn:microsoft.com/office/officeart/2005/8/layout/hList6"/>
    <dgm:cxn modelId="{C9F4EE99-8A7B-9141-A807-0BF0E9962811}" srcId="{523EE503-15C5-EE44-913C-C21C24CA9E15}" destId="{30D1CB5B-1205-D749-9841-4F9E94246E4B}" srcOrd="1" destOrd="0" parTransId="{300FB04A-405D-8B4A-B1A1-009CCFCE8CA8}" sibTransId="{820DBD25-54DB-0941-82B7-57B4A3F5FB18}"/>
    <dgm:cxn modelId="{486700C8-CD6A-449E-910B-7A4BFCF3802F}" srcId="{994F5240-085F-644A-BB61-599D687C39B7}" destId="{CAC1BF3C-D425-408C-9156-B59A2231B23F}" srcOrd="1" destOrd="0" parTransId="{F148838B-A9D2-43C2-996B-9B8D15A0D062}" sibTransId="{D690EBC6-C4A6-48B5-99A2-A05829988603}"/>
    <dgm:cxn modelId="{013AC349-67BA-6347-8E9F-FEA9E5DA5865}" srcId="{30D1CB5B-1205-D749-9841-4F9E94246E4B}" destId="{8EE213CE-12D0-9D45-A293-67B71D0539A9}" srcOrd="0" destOrd="0" parTransId="{8CFC749C-DD3C-ED4E-A0FC-BE95502AB999}" sibTransId="{08634342-0090-EB43-96BB-CC4FD4480B71}"/>
    <dgm:cxn modelId="{1F032024-D976-1848-ACA9-A7153192EF16}" srcId="{523EE503-15C5-EE44-913C-C21C24CA9E15}" destId="{89BCAEE6-927D-7F4A-BB9E-77DB4E4922DC}" srcOrd="2" destOrd="0" parTransId="{D8609A01-C909-6C48-9BF6-3F8144520247}" sibTransId="{43275EBA-63AC-5348-A8A1-A88C27362828}"/>
    <dgm:cxn modelId="{289ED2BD-14E8-9142-B9EB-E2B019E9CC0D}" type="presOf" srcId="{30D1CB5B-1205-D749-9841-4F9E94246E4B}" destId="{8A496842-9204-184E-9AE3-454BF0FD478E}" srcOrd="0" destOrd="0" presId="urn:microsoft.com/office/officeart/2005/8/layout/hList6"/>
    <dgm:cxn modelId="{70758230-E25C-0145-8698-61ACEEC51565}" type="presParOf" srcId="{8CB2C733-557A-AA42-91D9-13133CA813AB}" destId="{80A02A41-9F6F-764B-9BB3-96609B80FE09}" srcOrd="0" destOrd="0" presId="urn:microsoft.com/office/officeart/2005/8/layout/hList6"/>
    <dgm:cxn modelId="{FE1897CE-EFD2-1749-B937-C3858979499F}" type="presParOf" srcId="{8CB2C733-557A-AA42-91D9-13133CA813AB}" destId="{A4EBBFC5-723F-D744-8CCF-E85E0177516F}" srcOrd="1" destOrd="0" presId="urn:microsoft.com/office/officeart/2005/8/layout/hList6"/>
    <dgm:cxn modelId="{49F62617-433A-094B-97AC-91D56842FB4C}" type="presParOf" srcId="{8CB2C733-557A-AA42-91D9-13133CA813AB}" destId="{8A496842-9204-184E-9AE3-454BF0FD478E}" srcOrd="2" destOrd="0" presId="urn:microsoft.com/office/officeart/2005/8/layout/hList6"/>
    <dgm:cxn modelId="{F6B72D09-E4D5-B145-9589-AD41523DFFF5}" type="presParOf" srcId="{8CB2C733-557A-AA42-91D9-13133CA813AB}" destId="{856DE2F5-5DF4-BD4C-9EB4-35D5D89D0AD8}" srcOrd="3" destOrd="0" presId="urn:microsoft.com/office/officeart/2005/8/layout/hList6"/>
    <dgm:cxn modelId="{0E204784-DAD0-D046-AE9E-0730597C3032}" type="presParOf" srcId="{8CB2C733-557A-AA42-91D9-13133CA813AB}" destId="{C7E5BA54-D786-B147-8D09-AA7C79B0B8CA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9DFAE15-FAC9-854D-9063-1D5C875A3915}" type="doc">
      <dgm:prSet loTypeId="urn:microsoft.com/office/officeart/2005/8/layout/arrow3" loCatId="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01AB7B0-ECC2-384E-BB30-1B3DE467DE1C}">
      <dgm:prSet phldrT="[Texto]" custT="1"/>
      <dgm:spPr/>
      <dgm:t>
        <a:bodyPr/>
        <a:lstStyle/>
        <a:p>
          <a:r>
            <a:rPr lang="es-MX" sz="1400" b="1" i="1" dirty="0" smtClean="0">
              <a:latin typeface="Century Gothic" charset="0"/>
            </a:rPr>
            <a:t>+“Trascendente”</a:t>
          </a:r>
        </a:p>
        <a:p>
          <a:r>
            <a:rPr lang="es-MX" sz="1400" b="1" i="1" dirty="0" smtClean="0">
              <a:latin typeface="Century Gothic" charset="0"/>
            </a:rPr>
            <a:t>+“Tradicional” </a:t>
          </a:r>
        </a:p>
        <a:p>
          <a:r>
            <a:rPr lang="es-MX" sz="1400" b="1" i="1" dirty="0" smtClean="0">
              <a:latin typeface="Century Gothic" charset="0"/>
            </a:rPr>
            <a:t>+“Comprometida”</a:t>
          </a:r>
        </a:p>
        <a:p>
          <a:r>
            <a:rPr lang="es-MX" sz="1400" b="1" i="1" dirty="0" smtClean="0">
              <a:latin typeface="Century Gothic" charset="0"/>
            </a:rPr>
            <a:t>+“Innovadora”</a:t>
          </a:r>
        </a:p>
        <a:p>
          <a:r>
            <a:rPr lang="es-MX" sz="1400" b="1" i="1" dirty="0" smtClean="0">
              <a:latin typeface="Century Gothic" charset="0"/>
            </a:rPr>
            <a:t>+“importante” </a:t>
          </a:r>
          <a:endParaRPr lang="es-ES" sz="1400" b="1" i="1" dirty="0"/>
        </a:p>
      </dgm:t>
    </dgm:pt>
    <dgm:pt modelId="{B9FF03F5-664F-7D41-80B1-014527D35576}" type="parTrans" cxnId="{D0AB8FA6-3362-A246-A905-9F044AAF4EF0}">
      <dgm:prSet/>
      <dgm:spPr/>
      <dgm:t>
        <a:bodyPr/>
        <a:lstStyle/>
        <a:p>
          <a:endParaRPr lang="es-ES" sz="1400"/>
        </a:p>
      </dgm:t>
    </dgm:pt>
    <dgm:pt modelId="{9D502CEB-C443-6C49-96DE-C19159193774}" type="sibTrans" cxnId="{D0AB8FA6-3362-A246-A905-9F044AAF4EF0}">
      <dgm:prSet/>
      <dgm:spPr/>
      <dgm:t>
        <a:bodyPr/>
        <a:lstStyle/>
        <a:p>
          <a:endParaRPr lang="es-ES" sz="1400"/>
        </a:p>
      </dgm:t>
    </dgm:pt>
    <dgm:pt modelId="{8E2033BB-02D4-8048-BB07-48AEBA12CC18}">
      <dgm:prSet phldrT="[Texto]" custT="1"/>
      <dgm:spPr/>
      <dgm:t>
        <a:bodyPr/>
        <a:lstStyle/>
        <a:p>
          <a:r>
            <a:rPr lang="es-ES" sz="1400" b="1" i="1" dirty="0" smtClean="0">
              <a:latin typeface="Century Gothic" pitchFamily="34" charset="0"/>
            </a:rPr>
            <a:t>- “insuficiente”</a:t>
          </a:r>
          <a:endParaRPr lang="es-MX" sz="1400" b="1" i="1" dirty="0" smtClean="0">
            <a:latin typeface="Century Gothic" pitchFamily="34" charset="0"/>
          </a:endParaRPr>
        </a:p>
        <a:p>
          <a:r>
            <a:rPr lang="es-ES" sz="1400" b="1" i="1" dirty="0" smtClean="0">
              <a:latin typeface="Century Gothic" pitchFamily="34" charset="0"/>
            </a:rPr>
            <a:t>-“burocrática”</a:t>
          </a:r>
        </a:p>
        <a:p>
          <a:r>
            <a:rPr lang="es-ES" sz="1400" b="1" i="1" dirty="0" smtClean="0">
              <a:latin typeface="Century Gothic" pitchFamily="34" charset="0"/>
            </a:rPr>
            <a:t>- “política”</a:t>
          </a:r>
        </a:p>
        <a:p>
          <a:r>
            <a:rPr lang="es-ES" sz="1400" b="1" i="1" dirty="0" smtClean="0">
              <a:latin typeface="Century Gothic" pitchFamily="34" charset="0"/>
            </a:rPr>
            <a:t>- “masiva”</a:t>
          </a:r>
        </a:p>
        <a:p>
          <a:r>
            <a:rPr lang="es-ES" sz="1400" b="1" i="1" dirty="0" smtClean="0">
              <a:latin typeface="Century Gothic" pitchFamily="34" charset="0"/>
            </a:rPr>
            <a:t>- “</a:t>
          </a:r>
          <a:r>
            <a:rPr lang="es-ES" sz="1400" b="1" i="1" dirty="0" err="1" smtClean="0">
              <a:latin typeface="Century Gothic" pitchFamily="34" charset="0"/>
            </a:rPr>
            <a:t>Despersonalizante</a:t>
          </a:r>
          <a:r>
            <a:rPr lang="es-ES" sz="1400" b="1" i="1" dirty="0" smtClean="0">
              <a:latin typeface="Century Gothic" pitchFamily="34" charset="0"/>
            </a:rPr>
            <a:t>”</a:t>
          </a:r>
        </a:p>
      </dgm:t>
    </dgm:pt>
    <dgm:pt modelId="{D6887201-DE74-9042-8F98-7512D42C99F6}" type="parTrans" cxnId="{B690389D-1FD6-574C-B6CB-8375B167BA01}">
      <dgm:prSet/>
      <dgm:spPr/>
      <dgm:t>
        <a:bodyPr/>
        <a:lstStyle/>
        <a:p>
          <a:endParaRPr lang="es-ES" sz="1400"/>
        </a:p>
      </dgm:t>
    </dgm:pt>
    <dgm:pt modelId="{08AE849F-2826-6F43-AE1B-F7EE028643D5}" type="sibTrans" cxnId="{B690389D-1FD6-574C-B6CB-8375B167BA01}">
      <dgm:prSet/>
      <dgm:spPr/>
      <dgm:t>
        <a:bodyPr/>
        <a:lstStyle/>
        <a:p>
          <a:endParaRPr lang="es-ES" sz="1400"/>
        </a:p>
      </dgm:t>
    </dgm:pt>
    <dgm:pt modelId="{0B66668C-EF44-0F4D-85E6-69CDE126697A}" type="pres">
      <dgm:prSet presAssocID="{A9DFAE15-FAC9-854D-9063-1D5C875A3915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31FCE41-94D3-214D-8CC0-47565543D706}" type="pres">
      <dgm:prSet presAssocID="{A9DFAE15-FAC9-854D-9063-1D5C875A3915}" presName="divider" presStyleLbl="fgShp" presStyleIdx="0" presStyleCnt="1"/>
      <dgm:spPr>
        <a:solidFill>
          <a:srgbClr val="800000"/>
        </a:solidFill>
      </dgm:spPr>
    </dgm:pt>
    <dgm:pt modelId="{D9DE17BB-1ACB-8742-8317-66F740E740FE}" type="pres">
      <dgm:prSet presAssocID="{401AB7B0-ECC2-384E-BB30-1B3DE467DE1C}" presName="downArrow" presStyleLbl="node1" presStyleIdx="0" presStyleCnt="2"/>
      <dgm:spPr>
        <a:solidFill>
          <a:srgbClr val="800000"/>
        </a:solidFill>
      </dgm:spPr>
    </dgm:pt>
    <dgm:pt modelId="{609C1A4A-68E8-2B43-ABEA-C6FC19440AEB}" type="pres">
      <dgm:prSet presAssocID="{401AB7B0-ECC2-384E-BB30-1B3DE467DE1C}" presName="downArrowText" presStyleLbl="revTx" presStyleIdx="0" presStyleCnt="2" custScaleX="11041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5982E54-1AFC-9C4A-8D24-6CAAC54B7C7A}" type="pres">
      <dgm:prSet presAssocID="{8E2033BB-02D4-8048-BB07-48AEBA12CC18}" presName="upArrow" presStyleLbl="node1" presStyleIdx="1" presStyleCnt="2"/>
      <dgm:spPr>
        <a:solidFill>
          <a:srgbClr val="800000"/>
        </a:solidFill>
      </dgm:spPr>
    </dgm:pt>
    <dgm:pt modelId="{EED1C5C7-75DA-A947-BF3B-D7540AE9045B}" type="pres">
      <dgm:prSet presAssocID="{8E2033BB-02D4-8048-BB07-48AEBA12CC18}" presName="upArrowText" presStyleLbl="revTx" presStyleIdx="1" presStyleCnt="2" custScaleX="13263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D0AB8FA6-3362-A246-A905-9F044AAF4EF0}" srcId="{A9DFAE15-FAC9-854D-9063-1D5C875A3915}" destId="{401AB7B0-ECC2-384E-BB30-1B3DE467DE1C}" srcOrd="0" destOrd="0" parTransId="{B9FF03F5-664F-7D41-80B1-014527D35576}" sibTransId="{9D502CEB-C443-6C49-96DE-C19159193774}"/>
    <dgm:cxn modelId="{FA4425B0-8542-F448-A4A7-BAD35AF1D6A5}" type="presOf" srcId="{A9DFAE15-FAC9-854D-9063-1D5C875A3915}" destId="{0B66668C-EF44-0F4D-85E6-69CDE126697A}" srcOrd="0" destOrd="0" presId="urn:microsoft.com/office/officeart/2005/8/layout/arrow3"/>
    <dgm:cxn modelId="{B690389D-1FD6-574C-B6CB-8375B167BA01}" srcId="{A9DFAE15-FAC9-854D-9063-1D5C875A3915}" destId="{8E2033BB-02D4-8048-BB07-48AEBA12CC18}" srcOrd="1" destOrd="0" parTransId="{D6887201-DE74-9042-8F98-7512D42C99F6}" sibTransId="{08AE849F-2826-6F43-AE1B-F7EE028643D5}"/>
    <dgm:cxn modelId="{2285CCF6-F986-4544-900F-A14EF1040E51}" type="presOf" srcId="{8E2033BB-02D4-8048-BB07-48AEBA12CC18}" destId="{EED1C5C7-75DA-A947-BF3B-D7540AE9045B}" srcOrd="0" destOrd="0" presId="urn:microsoft.com/office/officeart/2005/8/layout/arrow3"/>
    <dgm:cxn modelId="{AA9879F4-4CE8-B649-AA8E-ABE3F0F8DDD8}" type="presOf" srcId="{401AB7B0-ECC2-384E-BB30-1B3DE467DE1C}" destId="{609C1A4A-68E8-2B43-ABEA-C6FC19440AEB}" srcOrd="0" destOrd="0" presId="urn:microsoft.com/office/officeart/2005/8/layout/arrow3"/>
    <dgm:cxn modelId="{8024A5B7-5275-4B47-AF66-CCA7873134AE}" type="presParOf" srcId="{0B66668C-EF44-0F4D-85E6-69CDE126697A}" destId="{231FCE41-94D3-214D-8CC0-47565543D706}" srcOrd="0" destOrd="0" presId="urn:microsoft.com/office/officeart/2005/8/layout/arrow3"/>
    <dgm:cxn modelId="{55651BAF-4D74-5840-B8DF-3B1FC00E876E}" type="presParOf" srcId="{0B66668C-EF44-0F4D-85E6-69CDE126697A}" destId="{D9DE17BB-1ACB-8742-8317-66F740E740FE}" srcOrd="1" destOrd="0" presId="urn:microsoft.com/office/officeart/2005/8/layout/arrow3"/>
    <dgm:cxn modelId="{737A4B30-FA94-7340-A11D-FAB81CF08125}" type="presParOf" srcId="{0B66668C-EF44-0F4D-85E6-69CDE126697A}" destId="{609C1A4A-68E8-2B43-ABEA-C6FC19440AEB}" srcOrd="2" destOrd="0" presId="urn:microsoft.com/office/officeart/2005/8/layout/arrow3"/>
    <dgm:cxn modelId="{98D81C84-AD2C-2144-92CF-C184E47FD59B}" type="presParOf" srcId="{0B66668C-EF44-0F4D-85E6-69CDE126697A}" destId="{D5982E54-1AFC-9C4A-8D24-6CAAC54B7C7A}" srcOrd="3" destOrd="0" presId="urn:microsoft.com/office/officeart/2005/8/layout/arrow3"/>
    <dgm:cxn modelId="{856D178B-ECB4-6647-9B03-FCCDEF18F37B}" type="presParOf" srcId="{0B66668C-EF44-0F4D-85E6-69CDE126697A}" destId="{EED1C5C7-75DA-A947-BF3B-D7540AE9045B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E0B0121-5C99-A14A-AF8A-3728EBDB3100}" type="doc">
      <dgm:prSet loTypeId="urn:microsoft.com/office/officeart/2005/8/layout/venn3" loCatId="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7E2FAD6-E443-8342-AA1D-0F40A9B70179}">
      <dgm:prSet phldrT="[Texto]" custT="1"/>
      <dgm:spPr>
        <a:solidFill>
          <a:srgbClr val="800000">
            <a:alpha val="50000"/>
          </a:srgbClr>
        </a:solidFill>
      </dgm:spPr>
      <dgm:t>
        <a:bodyPr/>
        <a:lstStyle/>
        <a:p>
          <a:r>
            <a:rPr lang="es-MX" sz="1400" b="1" i="1" dirty="0" smtClean="0">
              <a:solidFill>
                <a:schemeClr val="bg1"/>
              </a:solidFill>
              <a:latin typeface="Century Gothic" pitchFamily="34" charset="0"/>
            </a:rPr>
            <a:t>“Primer casa de estudios de Guadalajara” </a:t>
          </a:r>
          <a:endParaRPr lang="es-ES" sz="1400" b="1" dirty="0">
            <a:solidFill>
              <a:schemeClr val="bg1"/>
            </a:solidFill>
            <a:latin typeface="Century Gothic" pitchFamily="34" charset="0"/>
          </a:endParaRPr>
        </a:p>
      </dgm:t>
    </dgm:pt>
    <dgm:pt modelId="{905A1AA3-15FF-3E40-BA9D-1A4C57CDC5DC}" type="parTrans" cxnId="{9B20E2F5-49A4-8F41-A3B6-73E9899ECAA5}">
      <dgm:prSet/>
      <dgm:spPr/>
      <dgm:t>
        <a:bodyPr/>
        <a:lstStyle/>
        <a:p>
          <a:endParaRPr lang="es-ES" sz="3200" b="1">
            <a:solidFill>
              <a:schemeClr val="bg1"/>
            </a:solidFill>
            <a:latin typeface="Century Gothic" pitchFamily="34" charset="0"/>
          </a:endParaRPr>
        </a:p>
      </dgm:t>
    </dgm:pt>
    <dgm:pt modelId="{E7CCA45D-A5DD-3A42-8020-57197FB19033}" type="sibTrans" cxnId="{9B20E2F5-49A4-8F41-A3B6-73E9899ECAA5}">
      <dgm:prSet/>
      <dgm:spPr/>
      <dgm:t>
        <a:bodyPr/>
        <a:lstStyle/>
        <a:p>
          <a:endParaRPr lang="es-ES" sz="3200" b="1">
            <a:solidFill>
              <a:schemeClr val="bg1"/>
            </a:solidFill>
            <a:latin typeface="Century Gothic" pitchFamily="34" charset="0"/>
          </a:endParaRPr>
        </a:p>
      </dgm:t>
    </dgm:pt>
    <dgm:pt modelId="{119077DA-45E2-3348-A152-71FA1C7ED44F}">
      <dgm:prSet custT="1"/>
      <dgm:spPr>
        <a:solidFill>
          <a:srgbClr val="800000">
            <a:alpha val="50000"/>
          </a:srgbClr>
        </a:solidFill>
      </dgm:spPr>
      <dgm:t>
        <a:bodyPr/>
        <a:lstStyle/>
        <a:p>
          <a:r>
            <a:rPr lang="es-MX" sz="1400" b="1" i="1" dirty="0" smtClean="0">
              <a:solidFill>
                <a:schemeClr val="bg1"/>
              </a:solidFill>
              <a:latin typeface="Century Gothic" pitchFamily="34" charset="0"/>
            </a:rPr>
            <a:t>“Profesionalismo, gratuidad y transformación social"</a:t>
          </a:r>
          <a:endParaRPr lang="es-MX" sz="1400" b="1" i="1" dirty="0">
            <a:solidFill>
              <a:schemeClr val="bg1"/>
            </a:solidFill>
            <a:latin typeface="Century Gothic" pitchFamily="34" charset="0"/>
          </a:endParaRPr>
        </a:p>
      </dgm:t>
    </dgm:pt>
    <dgm:pt modelId="{BF08F4F1-6FF7-7442-92C9-F0867486E070}" type="parTrans" cxnId="{4BEBFDF3-0220-5C45-9116-948622733E5A}">
      <dgm:prSet/>
      <dgm:spPr/>
      <dgm:t>
        <a:bodyPr/>
        <a:lstStyle/>
        <a:p>
          <a:endParaRPr lang="es-ES" sz="3200" b="1">
            <a:solidFill>
              <a:schemeClr val="bg1"/>
            </a:solidFill>
            <a:latin typeface="Century Gothic" pitchFamily="34" charset="0"/>
          </a:endParaRPr>
        </a:p>
      </dgm:t>
    </dgm:pt>
    <dgm:pt modelId="{79B2E570-054D-4546-8F52-7D4EC4FDAAB2}" type="sibTrans" cxnId="{4BEBFDF3-0220-5C45-9116-948622733E5A}">
      <dgm:prSet/>
      <dgm:spPr/>
      <dgm:t>
        <a:bodyPr/>
        <a:lstStyle/>
        <a:p>
          <a:endParaRPr lang="es-ES" sz="3200" b="1">
            <a:solidFill>
              <a:schemeClr val="bg1"/>
            </a:solidFill>
            <a:latin typeface="Century Gothic" pitchFamily="34" charset="0"/>
          </a:endParaRPr>
        </a:p>
      </dgm:t>
    </dgm:pt>
    <dgm:pt modelId="{CD928123-2F24-E54F-9C62-6ACADE1620A2}">
      <dgm:prSet custT="1"/>
      <dgm:spPr>
        <a:solidFill>
          <a:srgbClr val="800000">
            <a:alpha val="50000"/>
          </a:srgbClr>
        </a:solidFill>
      </dgm:spPr>
      <dgm:t>
        <a:bodyPr/>
        <a:lstStyle/>
        <a:p>
          <a:r>
            <a:rPr lang="es-MX" sz="1400" b="1" i="1" dirty="0" smtClean="0">
              <a:solidFill>
                <a:schemeClr val="bg1"/>
              </a:solidFill>
              <a:latin typeface="Century Gothic" pitchFamily="34" charset="0"/>
            </a:rPr>
            <a:t>"Alma </a:t>
          </a:r>
        </a:p>
        <a:p>
          <a:r>
            <a:rPr lang="es-MX" sz="1400" b="1" i="1" dirty="0" smtClean="0">
              <a:solidFill>
                <a:schemeClr val="bg1"/>
              </a:solidFill>
              <a:latin typeface="Century Gothic" pitchFamily="34" charset="0"/>
            </a:rPr>
            <a:t>mater"</a:t>
          </a:r>
          <a:endParaRPr lang="es-MX" sz="1400" b="1" i="1" dirty="0">
            <a:solidFill>
              <a:schemeClr val="bg1"/>
            </a:solidFill>
            <a:latin typeface="Century Gothic" pitchFamily="34" charset="0"/>
          </a:endParaRPr>
        </a:p>
      </dgm:t>
    </dgm:pt>
    <dgm:pt modelId="{1E54E119-17A2-B947-A25C-937C1F439B9D}" type="parTrans" cxnId="{75A83237-70EE-C349-B0DC-AE3D6CDA9BA4}">
      <dgm:prSet/>
      <dgm:spPr/>
      <dgm:t>
        <a:bodyPr/>
        <a:lstStyle/>
        <a:p>
          <a:endParaRPr lang="es-ES" sz="3200" b="1">
            <a:solidFill>
              <a:schemeClr val="bg1"/>
            </a:solidFill>
            <a:latin typeface="Century Gothic" pitchFamily="34" charset="0"/>
          </a:endParaRPr>
        </a:p>
      </dgm:t>
    </dgm:pt>
    <dgm:pt modelId="{5C7421CB-3924-BE4B-A912-6D66527353D0}" type="sibTrans" cxnId="{75A83237-70EE-C349-B0DC-AE3D6CDA9BA4}">
      <dgm:prSet/>
      <dgm:spPr/>
      <dgm:t>
        <a:bodyPr/>
        <a:lstStyle/>
        <a:p>
          <a:endParaRPr lang="es-ES" sz="3200" b="1">
            <a:solidFill>
              <a:schemeClr val="bg1"/>
            </a:solidFill>
            <a:latin typeface="Century Gothic" pitchFamily="34" charset="0"/>
          </a:endParaRPr>
        </a:p>
      </dgm:t>
    </dgm:pt>
    <dgm:pt modelId="{EC4B5F69-13FA-4E09-BD2C-B277F15BFD46}">
      <dgm:prSet custT="1"/>
      <dgm:spPr>
        <a:solidFill>
          <a:srgbClr val="800000">
            <a:alpha val="50000"/>
          </a:srgbClr>
        </a:solidFill>
      </dgm:spPr>
      <dgm:t>
        <a:bodyPr/>
        <a:lstStyle/>
        <a:p>
          <a:r>
            <a:rPr lang="es-MX" sz="1400" b="1" i="1" dirty="0" smtClean="0">
              <a:solidFill>
                <a:schemeClr val="bg1"/>
              </a:solidFill>
              <a:latin typeface="Century Gothic" pitchFamily="34" charset="0"/>
            </a:rPr>
            <a:t>"Piensa y trabaja"</a:t>
          </a:r>
          <a:endParaRPr lang="es-MX" sz="1400" b="1" i="1" dirty="0">
            <a:solidFill>
              <a:schemeClr val="bg1"/>
            </a:solidFill>
            <a:latin typeface="Century Gothic" pitchFamily="34" charset="0"/>
          </a:endParaRPr>
        </a:p>
      </dgm:t>
    </dgm:pt>
    <dgm:pt modelId="{45C46460-7674-4A7A-8472-4EF8D20BAE0A}" type="parTrans" cxnId="{8DD1E9EA-0961-40C6-AAEE-F31B22804692}">
      <dgm:prSet/>
      <dgm:spPr/>
      <dgm:t>
        <a:bodyPr/>
        <a:lstStyle/>
        <a:p>
          <a:endParaRPr lang="es-MX" sz="3200" b="1">
            <a:solidFill>
              <a:schemeClr val="bg1"/>
            </a:solidFill>
            <a:latin typeface="Century Gothic" pitchFamily="34" charset="0"/>
          </a:endParaRPr>
        </a:p>
      </dgm:t>
    </dgm:pt>
    <dgm:pt modelId="{230C1FFE-0B5A-4384-9D3C-534A92E0CF38}" type="sibTrans" cxnId="{8DD1E9EA-0961-40C6-AAEE-F31B22804692}">
      <dgm:prSet/>
      <dgm:spPr/>
      <dgm:t>
        <a:bodyPr/>
        <a:lstStyle/>
        <a:p>
          <a:endParaRPr lang="es-MX" sz="3200" b="1">
            <a:solidFill>
              <a:schemeClr val="bg1"/>
            </a:solidFill>
            <a:latin typeface="Century Gothic" pitchFamily="34" charset="0"/>
          </a:endParaRPr>
        </a:p>
      </dgm:t>
    </dgm:pt>
    <dgm:pt modelId="{736A2D38-2680-724D-BC1F-5D8F5E16CB1F}" type="pres">
      <dgm:prSet presAssocID="{8E0B0121-5C99-A14A-AF8A-3728EBDB310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08342A1-8256-2743-A834-5574DFBC635E}" type="pres">
      <dgm:prSet presAssocID="{97E2FAD6-E443-8342-AA1D-0F40A9B70179}" presName="Name5" presStyleLbl="vennNode1" presStyleIdx="0" presStyleCnt="4" custScaleX="81127" custScaleY="47362" custLinFactNeighborX="-283" custLinFactNeighborY="4008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43423A2-83F4-2146-9155-24E7C8648D82}" type="pres">
      <dgm:prSet presAssocID="{E7CCA45D-A5DD-3A42-8020-57197FB19033}" presName="space" presStyleCnt="0"/>
      <dgm:spPr/>
    </dgm:pt>
    <dgm:pt modelId="{FCCAA9E0-5DDA-2B4F-83E8-952D023750FF}" type="pres">
      <dgm:prSet presAssocID="{119077DA-45E2-3348-A152-71FA1C7ED44F}" presName="Name5" presStyleLbl="vennNode1" presStyleIdx="1" presStyleCnt="4" custScaleX="74116" custScaleY="48916" custLinFactNeighborX="-77259" custLinFactNeighborY="-57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61F94A8-9620-CB4D-9CFC-CDF821249728}" type="pres">
      <dgm:prSet presAssocID="{79B2E570-054D-4546-8F52-7D4EC4FDAAB2}" presName="space" presStyleCnt="0"/>
      <dgm:spPr/>
    </dgm:pt>
    <dgm:pt modelId="{A6EF0D26-8C56-804F-AD2E-5374A14147CB}" type="pres">
      <dgm:prSet presAssocID="{CD928123-2F24-E54F-9C62-6ACADE1620A2}" presName="Name5" presStyleLbl="vennNode1" presStyleIdx="2" presStyleCnt="4" custScaleX="54979" custScaleY="45587" custLinFactX="-33773" custLinFactNeighborX="-100000" custLinFactNeighborY="3574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166DCE2-729C-4A44-9351-BDDAB4DAE610}" type="pres">
      <dgm:prSet presAssocID="{5C7421CB-3924-BE4B-A912-6D66527353D0}" presName="space" presStyleCnt="0"/>
      <dgm:spPr/>
    </dgm:pt>
    <dgm:pt modelId="{A4DFDDAA-F385-497F-943E-1DFFFF5EE31C}" type="pres">
      <dgm:prSet presAssocID="{EC4B5F69-13FA-4E09-BD2C-B277F15BFD46}" presName="Name5" presStyleLbl="vennNode1" presStyleIdx="3" presStyleCnt="4" custScaleX="55081" custScaleY="45980" custLinFactX="-107545" custLinFactNeighborX="-200000" custLinFactNeighborY="313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16AFC84-6ABC-D645-8A32-2861359BAEBB}" type="presOf" srcId="{119077DA-45E2-3348-A152-71FA1C7ED44F}" destId="{FCCAA9E0-5DDA-2B4F-83E8-952D023750FF}" srcOrd="0" destOrd="0" presId="urn:microsoft.com/office/officeart/2005/8/layout/venn3"/>
    <dgm:cxn modelId="{6990777F-AE34-CC4B-A8D5-5841C52EF90F}" type="presOf" srcId="{EC4B5F69-13FA-4E09-BD2C-B277F15BFD46}" destId="{A4DFDDAA-F385-497F-943E-1DFFFF5EE31C}" srcOrd="0" destOrd="0" presId="urn:microsoft.com/office/officeart/2005/8/layout/venn3"/>
    <dgm:cxn modelId="{9B20E2F5-49A4-8F41-A3B6-73E9899ECAA5}" srcId="{8E0B0121-5C99-A14A-AF8A-3728EBDB3100}" destId="{97E2FAD6-E443-8342-AA1D-0F40A9B70179}" srcOrd="0" destOrd="0" parTransId="{905A1AA3-15FF-3E40-BA9D-1A4C57CDC5DC}" sibTransId="{E7CCA45D-A5DD-3A42-8020-57197FB19033}"/>
    <dgm:cxn modelId="{27CC05D7-0056-6D44-8E4C-35C695078B10}" type="presOf" srcId="{97E2FAD6-E443-8342-AA1D-0F40A9B70179}" destId="{408342A1-8256-2743-A834-5574DFBC635E}" srcOrd="0" destOrd="0" presId="urn:microsoft.com/office/officeart/2005/8/layout/venn3"/>
    <dgm:cxn modelId="{B943FCC8-7313-8A4F-A5AD-E30DF49A2E1D}" type="presOf" srcId="{8E0B0121-5C99-A14A-AF8A-3728EBDB3100}" destId="{736A2D38-2680-724D-BC1F-5D8F5E16CB1F}" srcOrd="0" destOrd="0" presId="urn:microsoft.com/office/officeart/2005/8/layout/venn3"/>
    <dgm:cxn modelId="{4BEBFDF3-0220-5C45-9116-948622733E5A}" srcId="{8E0B0121-5C99-A14A-AF8A-3728EBDB3100}" destId="{119077DA-45E2-3348-A152-71FA1C7ED44F}" srcOrd="1" destOrd="0" parTransId="{BF08F4F1-6FF7-7442-92C9-F0867486E070}" sibTransId="{79B2E570-054D-4546-8F52-7D4EC4FDAAB2}"/>
    <dgm:cxn modelId="{8DD1E9EA-0961-40C6-AAEE-F31B22804692}" srcId="{8E0B0121-5C99-A14A-AF8A-3728EBDB3100}" destId="{EC4B5F69-13FA-4E09-BD2C-B277F15BFD46}" srcOrd="3" destOrd="0" parTransId="{45C46460-7674-4A7A-8472-4EF8D20BAE0A}" sibTransId="{230C1FFE-0B5A-4384-9D3C-534A92E0CF38}"/>
    <dgm:cxn modelId="{75A83237-70EE-C349-B0DC-AE3D6CDA9BA4}" srcId="{8E0B0121-5C99-A14A-AF8A-3728EBDB3100}" destId="{CD928123-2F24-E54F-9C62-6ACADE1620A2}" srcOrd="2" destOrd="0" parTransId="{1E54E119-17A2-B947-A25C-937C1F439B9D}" sibTransId="{5C7421CB-3924-BE4B-A912-6D66527353D0}"/>
    <dgm:cxn modelId="{A52DE585-0F77-574F-B20E-2BF3088265A1}" type="presOf" srcId="{CD928123-2F24-E54F-9C62-6ACADE1620A2}" destId="{A6EF0D26-8C56-804F-AD2E-5374A14147CB}" srcOrd="0" destOrd="0" presId="urn:microsoft.com/office/officeart/2005/8/layout/venn3"/>
    <dgm:cxn modelId="{EDBF6202-96D0-294C-98E2-159F35BB78CA}" type="presParOf" srcId="{736A2D38-2680-724D-BC1F-5D8F5E16CB1F}" destId="{408342A1-8256-2743-A834-5574DFBC635E}" srcOrd="0" destOrd="0" presId="urn:microsoft.com/office/officeart/2005/8/layout/venn3"/>
    <dgm:cxn modelId="{26D45899-11E1-8243-B960-7733D2A50FF8}" type="presParOf" srcId="{736A2D38-2680-724D-BC1F-5D8F5E16CB1F}" destId="{D43423A2-83F4-2146-9155-24E7C8648D82}" srcOrd="1" destOrd="0" presId="urn:microsoft.com/office/officeart/2005/8/layout/venn3"/>
    <dgm:cxn modelId="{33453D3D-B9A0-2742-A445-04C080AC3CA1}" type="presParOf" srcId="{736A2D38-2680-724D-BC1F-5D8F5E16CB1F}" destId="{FCCAA9E0-5DDA-2B4F-83E8-952D023750FF}" srcOrd="2" destOrd="0" presId="urn:microsoft.com/office/officeart/2005/8/layout/venn3"/>
    <dgm:cxn modelId="{087EF0A7-54D3-614B-AA97-B16B55B53FFA}" type="presParOf" srcId="{736A2D38-2680-724D-BC1F-5D8F5E16CB1F}" destId="{B61F94A8-9620-CB4D-9CFC-CDF821249728}" srcOrd="3" destOrd="0" presId="urn:microsoft.com/office/officeart/2005/8/layout/venn3"/>
    <dgm:cxn modelId="{34B73A69-BE86-B149-BD0A-B019656D5D14}" type="presParOf" srcId="{736A2D38-2680-724D-BC1F-5D8F5E16CB1F}" destId="{A6EF0D26-8C56-804F-AD2E-5374A14147CB}" srcOrd="4" destOrd="0" presId="urn:microsoft.com/office/officeart/2005/8/layout/venn3"/>
    <dgm:cxn modelId="{9C2E1C70-01B1-4341-B765-90AE5B944DDD}" type="presParOf" srcId="{736A2D38-2680-724D-BC1F-5D8F5E16CB1F}" destId="{F166DCE2-729C-4A44-9351-BDDAB4DAE610}" srcOrd="5" destOrd="0" presId="urn:microsoft.com/office/officeart/2005/8/layout/venn3"/>
    <dgm:cxn modelId="{B2FCAF71-DC85-FB40-9959-FC5489D7A8F7}" type="presParOf" srcId="{736A2D38-2680-724D-BC1F-5D8F5E16CB1F}" destId="{A4DFDDAA-F385-497F-943E-1DFFFF5EE31C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ACF2E90-5261-4645-BF0C-8A749A4B146C}" type="doc">
      <dgm:prSet loTypeId="urn:microsoft.com/office/officeart/2009/3/layout/PlusandMinus" loCatId="" qsTypeId="urn:microsoft.com/office/officeart/2005/8/quickstyle/3D3" qsCatId="3D" csTypeId="urn:microsoft.com/office/officeart/2005/8/colors/accent4_3" csCatId="accent4" phldr="1"/>
      <dgm:spPr/>
      <dgm:t>
        <a:bodyPr/>
        <a:lstStyle/>
        <a:p>
          <a:endParaRPr lang="es-ES"/>
        </a:p>
      </dgm:t>
    </dgm:pt>
    <dgm:pt modelId="{954F3310-63C4-814E-93EB-2AD7740C540C}" type="pres">
      <dgm:prSet presAssocID="{8ACF2E90-5261-4645-BF0C-8A749A4B146C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DD880DF-17A8-FB43-92D5-FEA933913904}" type="pres">
      <dgm:prSet presAssocID="{8ACF2E90-5261-4645-BF0C-8A749A4B146C}" presName="Background" presStyleLbl="bgImgPlace1" presStyleIdx="0" presStyleCnt="1" custScaleX="110153" custScaleY="104702" custLinFactNeighborX="-4053" custLinFactNeighborY="7610"/>
      <dgm:spPr>
        <a:solidFill>
          <a:schemeClr val="bg1">
            <a:lumMod val="50000"/>
          </a:schemeClr>
        </a:solidFill>
      </dgm:spPr>
      <dgm:t>
        <a:bodyPr/>
        <a:lstStyle/>
        <a:p>
          <a:endParaRPr lang="es-MX"/>
        </a:p>
      </dgm:t>
    </dgm:pt>
    <dgm:pt modelId="{40ABD3A3-6E72-494B-B135-777068D5F66E}" type="pres">
      <dgm:prSet presAssocID="{8ACF2E90-5261-4645-BF0C-8A749A4B146C}" presName="ParentText1" presStyleLbl="revTx" presStyleIdx="0" presStyleCnt="2" custScaleX="197220" custScaleY="67763" custLinFactNeighborX="-42994" custLinFactNeighborY="-116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4EED338-326F-9949-A3F8-1DCA412663E1}" type="pres">
      <dgm:prSet presAssocID="{8ACF2E90-5261-4645-BF0C-8A749A4B146C}" presName="ParentText2" presStyleLbl="revTx" presStyleIdx="1" presStyleCnt="2" custScaleX="183427" custScaleY="93359" custLinFactNeighborX="-1524" custLinFactNeighborY="46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76C05F1-AE7E-8849-9A8B-CB9678533B85}" type="pres">
      <dgm:prSet presAssocID="{8ACF2E90-5261-4645-BF0C-8A749A4B146C}" presName="Plus" presStyleLbl="alignNode1" presStyleIdx="0" presStyleCnt="2" custLinFactNeighborX="85874" custLinFactNeighborY="-25076"/>
      <dgm:spPr>
        <a:solidFill>
          <a:srgbClr val="800000"/>
        </a:solidFill>
      </dgm:spPr>
    </dgm:pt>
    <dgm:pt modelId="{F60ABCF5-BFE1-8643-A258-4C80212B2D99}" type="pres">
      <dgm:prSet presAssocID="{8ACF2E90-5261-4645-BF0C-8A749A4B146C}" presName="Minus" presStyleLbl="alignNode1" presStyleIdx="1" presStyleCnt="2" custLinFactX="-14748" custLinFactNeighborX="-100000" custLinFactNeighborY="-18267"/>
      <dgm:spPr>
        <a:solidFill>
          <a:srgbClr val="800000"/>
        </a:solidFill>
      </dgm:spPr>
    </dgm:pt>
    <dgm:pt modelId="{B598F587-75EF-EB4C-8194-AB830312E550}" type="pres">
      <dgm:prSet presAssocID="{8ACF2E90-5261-4645-BF0C-8A749A4B146C}" presName="Divider" presStyleLbl="parChTrans1D1" presStyleIdx="0" presStyleCnt="1" custLinFactX="-2000000" custLinFactNeighborX="-2014205" custLinFactNeighborY="4513"/>
      <dgm:spPr>
        <a:ln>
          <a:noFill/>
        </a:ln>
      </dgm:spPr>
      <dgm:t>
        <a:bodyPr/>
        <a:lstStyle/>
        <a:p>
          <a:endParaRPr lang="es-MX"/>
        </a:p>
      </dgm:t>
    </dgm:pt>
  </dgm:ptLst>
  <dgm:cxnLst>
    <dgm:cxn modelId="{C75AD022-61B1-A842-84D5-650DDC2884A6}" type="presOf" srcId="{8ACF2E90-5261-4645-BF0C-8A749A4B146C}" destId="{954F3310-63C4-814E-93EB-2AD7740C540C}" srcOrd="0" destOrd="0" presId="urn:microsoft.com/office/officeart/2009/3/layout/PlusandMinus"/>
    <dgm:cxn modelId="{269EC626-9506-7647-BFDF-FC9D16A1C6AD}" type="presParOf" srcId="{954F3310-63C4-814E-93EB-2AD7740C540C}" destId="{FDD880DF-17A8-FB43-92D5-FEA933913904}" srcOrd="0" destOrd="0" presId="urn:microsoft.com/office/officeart/2009/3/layout/PlusandMinus"/>
    <dgm:cxn modelId="{28A1E6C0-A9B5-E242-BC2B-9E28F742F00F}" type="presParOf" srcId="{954F3310-63C4-814E-93EB-2AD7740C540C}" destId="{40ABD3A3-6E72-494B-B135-777068D5F66E}" srcOrd="1" destOrd="0" presId="urn:microsoft.com/office/officeart/2009/3/layout/PlusandMinus"/>
    <dgm:cxn modelId="{1E84DC5E-FD22-604D-91C8-3371FB461E7A}" type="presParOf" srcId="{954F3310-63C4-814E-93EB-2AD7740C540C}" destId="{F4EED338-326F-9949-A3F8-1DCA412663E1}" srcOrd="2" destOrd="0" presId="urn:microsoft.com/office/officeart/2009/3/layout/PlusandMinus"/>
    <dgm:cxn modelId="{A3CFEF66-3D3E-2F4D-B006-70F4F65476BB}" type="presParOf" srcId="{954F3310-63C4-814E-93EB-2AD7740C540C}" destId="{E76C05F1-AE7E-8849-9A8B-CB9678533B85}" srcOrd="3" destOrd="0" presId="urn:microsoft.com/office/officeart/2009/3/layout/PlusandMinus"/>
    <dgm:cxn modelId="{213A0CFA-A1D5-5047-93C0-7FE0C2D7AC8D}" type="presParOf" srcId="{954F3310-63C4-814E-93EB-2AD7740C540C}" destId="{F60ABCF5-BFE1-8643-A258-4C80212B2D99}" srcOrd="4" destOrd="0" presId="urn:microsoft.com/office/officeart/2009/3/layout/PlusandMinus"/>
    <dgm:cxn modelId="{D94352A0-A018-3A4E-8527-614D6F51741D}" type="presParOf" srcId="{954F3310-63C4-814E-93EB-2AD7740C540C}" destId="{B598F587-75EF-EB4C-8194-AB830312E550}" srcOrd="5" destOrd="0" presId="urn:microsoft.com/office/officeart/2009/3/layout/PlusandMinus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23EE503-15C5-EE44-913C-C21C24CA9E15}" type="doc">
      <dgm:prSet loTypeId="urn:microsoft.com/office/officeart/2005/8/layout/hList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94F5240-085F-644A-BB61-599D687C39B7}">
      <dgm:prSet phldrT="[Texto]" custT="1"/>
      <dgm:spPr>
        <a:solidFill>
          <a:srgbClr val="8000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ctr"/>
          <a:r>
            <a:rPr lang="es-ES" sz="2000" dirty="0" smtClean="0"/>
            <a:t>Universidad</a:t>
          </a:r>
        </a:p>
        <a:p>
          <a:pPr algn="ctr"/>
          <a:r>
            <a:rPr lang="es-ES" sz="2000" dirty="0" smtClean="0"/>
            <a:t>Tecnológico</a:t>
          </a:r>
        </a:p>
        <a:p>
          <a:pPr algn="ctr"/>
          <a:r>
            <a:rPr lang="es-ES" sz="2000" dirty="0" smtClean="0"/>
            <a:t>Formación</a:t>
          </a:r>
        </a:p>
        <a:p>
          <a:pPr algn="ctr"/>
          <a:r>
            <a:rPr lang="es-ES" sz="2000" dirty="0" smtClean="0"/>
            <a:t>Profesionistas</a:t>
          </a:r>
          <a:endParaRPr lang="es-ES" sz="2000" dirty="0"/>
        </a:p>
      </dgm:t>
    </dgm:pt>
    <dgm:pt modelId="{BFA9D3F6-B91A-BD45-BADB-C407AA151445}" type="parTrans" cxnId="{7E093C00-22C4-304C-8477-D00387E16AB7}">
      <dgm:prSet/>
      <dgm:spPr/>
      <dgm:t>
        <a:bodyPr/>
        <a:lstStyle/>
        <a:p>
          <a:endParaRPr lang="es-ES" sz="2000"/>
        </a:p>
      </dgm:t>
    </dgm:pt>
    <dgm:pt modelId="{A07C053A-808D-A849-BB44-1C140350D2E2}" type="sibTrans" cxnId="{7E093C00-22C4-304C-8477-D00387E16AB7}">
      <dgm:prSet/>
      <dgm:spPr/>
      <dgm:t>
        <a:bodyPr/>
        <a:lstStyle/>
        <a:p>
          <a:endParaRPr lang="es-ES" sz="2000"/>
        </a:p>
      </dgm:t>
    </dgm:pt>
    <dgm:pt modelId="{077E232E-71F1-B54D-B3F7-53A333681397}">
      <dgm:prSet phldrT="[Texto]" custT="1"/>
      <dgm:spPr>
        <a:solidFill>
          <a:srgbClr val="8000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pPr algn="l"/>
          <a:endParaRPr lang="es-ES" sz="2000" dirty="0"/>
        </a:p>
      </dgm:t>
    </dgm:pt>
    <dgm:pt modelId="{789056A2-322A-1A47-A3E5-A7B2DA9637A7}" type="parTrans" cxnId="{CB2CDE5D-5806-8D4F-B0AB-0AD7B8D5AD3D}">
      <dgm:prSet/>
      <dgm:spPr/>
      <dgm:t>
        <a:bodyPr/>
        <a:lstStyle/>
        <a:p>
          <a:endParaRPr lang="es-ES" sz="2400"/>
        </a:p>
      </dgm:t>
    </dgm:pt>
    <dgm:pt modelId="{7FEEE332-57B5-594D-8E57-1F49FDFB8448}" type="sibTrans" cxnId="{CB2CDE5D-5806-8D4F-B0AB-0AD7B8D5AD3D}">
      <dgm:prSet/>
      <dgm:spPr/>
      <dgm:t>
        <a:bodyPr/>
        <a:lstStyle/>
        <a:p>
          <a:endParaRPr lang="es-ES" sz="2400"/>
        </a:p>
      </dgm:t>
    </dgm:pt>
    <dgm:pt modelId="{30D1CB5B-1205-D749-9841-4F9E94246E4B}">
      <dgm:prSet phldrT="[Texto]" custT="1"/>
      <dgm:spPr>
        <a:solidFill>
          <a:srgbClr val="800000"/>
        </a:solidFill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es-ES" sz="3200" dirty="0" smtClean="0"/>
            <a:t>Inexperiencia - </a:t>
          </a:r>
          <a:r>
            <a:rPr lang="es-ES" sz="2400" i="1" dirty="0" err="1" smtClean="0"/>
            <a:t>Insight</a:t>
          </a:r>
          <a:endParaRPr lang="es-ES" sz="2400" i="1" dirty="0" smtClean="0"/>
        </a:p>
        <a:p>
          <a:r>
            <a:rPr lang="es-ES" sz="2000" dirty="0" smtClean="0"/>
            <a:t>Ganas de trabajar</a:t>
          </a:r>
        </a:p>
        <a:p>
          <a:r>
            <a:rPr lang="es-ES" sz="2000" dirty="0" smtClean="0"/>
            <a:t>Gente desarrollable</a:t>
          </a:r>
        </a:p>
        <a:p>
          <a:r>
            <a:rPr lang="es-ES" sz="2000" dirty="0" smtClean="0"/>
            <a:t>Aprenden Rápido </a:t>
          </a:r>
          <a:endParaRPr lang="es-ES" sz="2000" dirty="0"/>
        </a:p>
      </dgm:t>
    </dgm:pt>
    <dgm:pt modelId="{300FB04A-405D-8B4A-B1A1-009CCFCE8CA8}" type="parTrans" cxnId="{C9F4EE99-8A7B-9141-A807-0BF0E9962811}">
      <dgm:prSet/>
      <dgm:spPr/>
      <dgm:t>
        <a:bodyPr/>
        <a:lstStyle/>
        <a:p>
          <a:endParaRPr lang="es-ES" sz="2400"/>
        </a:p>
      </dgm:t>
    </dgm:pt>
    <dgm:pt modelId="{820DBD25-54DB-0941-82B7-57B4A3F5FB18}" type="sibTrans" cxnId="{C9F4EE99-8A7B-9141-A807-0BF0E9962811}">
      <dgm:prSet/>
      <dgm:spPr/>
      <dgm:t>
        <a:bodyPr/>
        <a:lstStyle/>
        <a:p>
          <a:endParaRPr lang="es-ES" sz="2400"/>
        </a:p>
      </dgm:t>
    </dgm:pt>
    <dgm:pt modelId="{8CB2C733-557A-AA42-91D9-13133CA813AB}" type="pres">
      <dgm:prSet presAssocID="{523EE503-15C5-EE44-913C-C21C24CA9E1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0A02A41-9F6F-764B-9BB3-96609B80FE09}" type="pres">
      <dgm:prSet presAssocID="{994F5240-085F-644A-BB61-599D687C39B7}" presName="node" presStyleLbl="node1" presStyleIdx="0" presStyleCnt="2" custLinFactNeighborX="-1386" custLinFactNeighborY="-906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4EBBFC5-723F-D744-8CCF-E85E0177516F}" type="pres">
      <dgm:prSet presAssocID="{A07C053A-808D-A849-BB44-1C140350D2E2}" presName="sibTrans" presStyleCnt="0"/>
      <dgm:spPr>
        <a:scene3d>
          <a:camera prst="orthographicFront"/>
          <a:lightRig rig="threePt" dir="t"/>
        </a:scene3d>
        <a:sp3d>
          <a:bevelT prst="angle"/>
        </a:sp3d>
      </dgm:spPr>
    </dgm:pt>
    <dgm:pt modelId="{8A496842-9204-184E-9AE3-454BF0FD478E}" type="pres">
      <dgm:prSet presAssocID="{30D1CB5B-1205-D749-9841-4F9E94246E4B}" presName="node" presStyleLbl="node1" presStyleIdx="1" presStyleCnt="2" custLinFactX="12064" custLinFactNeighborX="100000" custLinFactNeighborY="41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9F4EE99-8A7B-9141-A807-0BF0E9962811}" srcId="{523EE503-15C5-EE44-913C-C21C24CA9E15}" destId="{30D1CB5B-1205-D749-9841-4F9E94246E4B}" srcOrd="1" destOrd="0" parTransId="{300FB04A-405D-8B4A-B1A1-009CCFCE8CA8}" sibTransId="{820DBD25-54DB-0941-82B7-57B4A3F5FB18}"/>
    <dgm:cxn modelId="{CB2CDE5D-5806-8D4F-B0AB-0AD7B8D5AD3D}" srcId="{994F5240-085F-644A-BB61-599D687C39B7}" destId="{077E232E-71F1-B54D-B3F7-53A333681397}" srcOrd="0" destOrd="0" parTransId="{789056A2-322A-1A47-A3E5-A7B2DA9637A7}" sibTransId="{7FEEE332-57B5-594D-8E57-1F49FDFB8448}"/>
    <dgm:cxn modelId="{E2AC3FB8-F652-7447-B275-75C6201454CC}" type="presOf" srcId="{077E232E-71F1-B54D-B3F7-53A333681397}" destId="{80A02A41-9F6F-764B-9BB3-96609B80FE09}" srcOrd="0" destOrd="1" presId="urn:microsoft.com/office/officeart/2005/8/layout/hList6"/>
    <dgm:cxn modelId="{7E093C00-22C4-304C-8477-D00387E16AB7}" srcId="{523EE503-15C5-EE44-913C-C21C24CA9E15}" destId="{994F5240-085F-644A-BB61-599D687C39B7}" srcOrd="0" destOrd="0" parTransId="{BFA9D3F6-B91A-BD45-BADB-C407AA151445}" sibTransId="{A07C053A-808D-A849-BB44-1C140350D2E2}"/>
    <dgm:cxn modelId="{DDA2750F-9CFE-634D-A618-2175CECAB96A}" type="presOf" srcId="{523EE503-15C5-EE44-913C-C21C24CA9E15}" destId="{8CB2C733-557A-AA42-91D9-13133CA813AB}" srcOrd="0" destOrd="0" presId="urn:microsoft.com/office/officeart/2005/8/layout/hList6"/>
    <dgm:cxn modelId="{0A485755-370F-EA4B-8E83-E749A203BD27}" type="presOf" srcId="{30D1CB5B-1205-D749-9841-4F9E94246E4B}" destId="{8A496842-9204-184E-9AE3-454BF0FD478E}" srcOrd="0" destOrd="0" presId="urn:microsoft.com/office/officeart/2005/8/layout/hList6"/>
    <dgm:cxn modelId="{EB36ED65-97D7-A745-AC76-873A664E95C5}" type="presOf" srcId="{994F5240-085F-644A-BB61-599D687C39B7}" destId="{80A02A41-9F6F-764B-9BB3-96609B80FE09}" srcOrd="0" destOrd="0" presId="urn:microsoft.com/office/officeart/2005/8/layout/hList6"/>
    <dgm:cxn modelId="{106B2611-6F03-F14E-8752-6B3F214AD6CF}" type="presParOf" srcId="{8CB2C733-557A-AA42-91D9-13133CA813AB}" destId="{80A02A41-9F6F-764B-9BB3-96609B80FE09}" srcOrd="0" destOrd="0" presId="urn:microsoft.com/office/officeart/2005/8/layout/hList6"/>
    <dgm:cxn modelId="{780A1377-A8F1-3547-9AE8-BE6AAB1C7D64}" type="presParOf" srcId="{8CB2C733-557A-AA42-91D9-13133CA813AB}" destId="{A4EBBFC5-723F-D744-8CCF-E85E0177516F}" srcOrd="1" destOrd="0" presId="urn:microsoft.com/office/officeart/2005/8/layout/hList6"/>
    <dgm:cxn modelId="{592A319D-CA2C-214A-B363-0114C6F1AD89}" type="presParOf" srcId="{8CB2C733-557A-AA42-91D9-13133CA813AB}" destId="{8A496842-9204-184E-9AE3-454BF0FD478E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7325CA1-AC99-A445-80DD-03CC74FEBC38}" type="doc">
      <dgm:prSet loTypeId="urn:microsoft.com/office/officeart/2005/8/layout/list1" loCatId="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59B4F67-A508-4A47-B8DA-0FD6B1712AA4}">
      <dgm:prSet custT="1"/>
      <dgm:spPr>
        <a:solidFill>
          <a:srgbClr val="800000"/>
        </a:solidFill>
      </dgm:spPr>
      <dgm:t>
        <a:bodyPr/>
        <a:lstStyle/>
        <a:p>
          <a:r>
            <a:rPr lang="es-MX" sz="1600" b="1" i="1" dirty="0" smtClean="0">
              <a:latin typeface="Century Gothic" pitchFamily="34" charset="0"/>
            </a:rPr>
            <a:t>"Joven con expectativas laborales, conocimientos, nula experiencia y escasas oportunidades para cumplir sus expectativas"</a:t>
          </a:r>
          <a:endParaRPr lang="es-MX" sz="1600" b="1" i="1" dirty="0">
            <a:solidFill>
              <a:schemeClr val="bg1"/>
            </a:solidFill>
            <a:latin typeface="Century Gothic" pitchFamily="34" charset="0"/>
          </a:endParaRPr>
        </a:p>
      </dgm:t>
    </dgm:pt>
    <dgm:pt modelId="{D5A19991-4B2D-C544-B1B0-9D91BC478755}" type="parTrans" cxnId="{ADB1229D-5407-6B4F-B528-E25D834E55AB}">
      <dgm:prSet/>
      <dgm:spPr/>
      <dgm:t>
        <a:bodyPr/>
        <a:lstStyle/>
        <a:p>
          <a:endParaRPr lang="es-ES" sz="1600" b="1">
            <a:latin typeface="Century Gothic" pitchFamily="34" charset="0"/>
          </a:endParaRPr>
        </a:p>
      </dgm:t>
    </dgm:pt>
    <dgm:pt modelId="{160FEC37-4CD0-4B43-A839-EE3A1E8A831C}" type="sibTrans" cxnId="{ADB1229D-5407-6B4F-B528-E25D834E55AB}">
      <dgm:prSet/>
      <dgm:spPr/>
      <dgm:t>
        <a:bodyPr/>
        <a:lstStyle/>
        <a:p>
          <a:endParaRPr lang="es-ES" sz="1600" b="1">
            <a:latin typeface="Century Gothic" pitchFamily="34" charset="0"/>
          </a:endParaRPr>
        </a:p>
      </dgm:t>
    </dgm:pt>
    <dgm:pt modelId="{88A73B37-4EE6-E647-881B-A6E2520F2025}">
      <dgm:prSet custT="1"/>
      <dgm:spPr>
        <a:solidFill>
          <a:srgbClr val="800000"/>
        </a:solidFill>
      </dgm:spPr>
      <dgm:t>
        <a:bodyPr/>
        <a:lstStyle/>
        <a:p>
          <a:r>
            <a:rPr lang="es-ES" sz="1600" b="1" i="1" dirty="0" smtClean="0">
              <a:solidFill>
                <a:schemeClr val="bg1"/>
              </a:solidFill>
              <a:latin typeface="Century Gothic" pitchFamily="34" charset="0"/>
            </a:rPr>
            <a:t>“</a:t>
          </a:r>
          <a:r>
            <a:rPr lang="es-MX" sz="1600" b="1" i="1" dirty="0" smtClean="0">
              <a:latin typeface="Century Gothic" pitchFamily="34" charset="0"/>
            </a:rPr>
            <a:t>Alguien que se puede formar, que tiene poca experiencia</a:t>
          </a:r>
          <a:r>
            <a:rPr lang="es-ES" sz="1600" b="1" i="1" dirty="0" smtClean="0">
              <a:solidFill>
                <a:schemeClr val="bg1"/>
              </a:solidFill>
              <a:latin typeface="Century Gothic" pitchFamily="34" charset="0"/>
            </a:rPr>
            <a:t>”</a:t>
          </a:r>
          <a:endParaRPr lang="es-MX" sz="1600" b="1" i="1" dirty="0">
            <a:solidFill>
              <a:schemeClr val="bg1"/>
            </a:solidFill>
            <a:latin typeface="Century Gothic" pitchFamily="34" charset="0"/>
          </a:endParaRPr>
        </a:p>
      </dgm:t>
    </dgm:pt>
    <dgm:pt modelId="{25409280-3AB3-E44B-B595-BAB75DD5CFA6}" type="parTrans" cxnId="{9F75D7C1-BCA8-2242-945D-5751BB526F4D}">
      <dgm:prSet/>
      <dgm:spPr/>
      <dgm:t>
        <a:bodyPr/>
        <a:lstStyle/>
        <a:p>
          <a:endParaRPr lang="es-ES" sz="1600" b="1">
            <a:latin typeface="Century Gothic" pitchFamily="34" charset="0"/>
          </a:endParaRPr>
        </a:p>
      </dgm:t>
    </dgm:pt>
    <dgm:pt modelId="{3AEFFEA2-347E-4746-A4C9-F37CB90A3027}" type="sibTrans" cxnId="{9F75D7C1-BCA8-2242-945D-5751BB526F4D}">
      <dgm:prSet/>
      <dgm:spPr/>
      <dgm:t>
        <a:bodyPr/>
        <a:lstStyle/>
        <a:p>
          <a:endParaRPr lang="es-ES" sz="1600" b="1">
            <a:latin typeface="Century Gothic" pitchFamily="34" charset="0"/>
          </a:endParaRPr>
        </a:p>
      </dgm:t>
    </dgm:pt>
    <dgm:pt modelId="{FF8B2BFC-CFAA-3A42-9BE4-19CB9E0463B3}">
      <dgm:prSet custT="1"/>
      <dgm:spPr>
        <a:solidFill>
          <a:srgbClr val="800000"/>
        </a:solidFill>
      </dgm:spPr>
      <dgm:t>
        <a:bodyPr/>
        <a:lstStyle/>
        <a:p>
          <a:r>
            <a:rPr lang="es-MX" sz="1600" b="1" i="1" dirty="0" smtClean="0">
              <a:latin typeface="Century Gothic" pitchFamily="34" charset="0"/>
            </a:rPr>
            <a:t>“Se espera que cuente con las competencias y actitud para el puesto que va a desempeñar"</a:t>
          </a:r>
          <a:endParaRPr lang="es-MX" sz="1600" b="1" i="1" dirty="0">
            <a:solidFill>
              <a:schemeClr val="bg1"/>
            </a:solidFill>
            <a:latin typeface="Century Gothic" pitchFamily="34" charset="0"/>
          </a:endParaRPr>
        </a:p>
      </dgm:t>
    </dgm:pt>
    <dgm:pt modelId="{52C3046A-44BE-C341-AC0A-99BF3C1B2E25}" type="parTrans" cxnId="{FD96B60A-41AC-A648-9DB9-534075CB2C58}">
      <dgm:prSet/>
      <dgm:spPr/>
      <dgm:t>
        <a:bodyPr/>
        <a:lstStyle/>
        <a:p>
          <a:endParaRPr lang="es-ES" sz="1600" b="1">
            <a:latin typeface="Century Gothic" pitchFamily="34" charset="0"/>
          </a:endParaRPr>
        </a:p>
      </dgm:t>
    </dgm:pt>
    <dgm:pt modelId="{22F4A766-A8A7-CB42-81D8-786EC2A14C61}" type="sibTrans" cxnId="{FD96B60A-41AC-A648-9DB9-534075CB2C58}">
      <dgm:prSet/>
      <dgm:spPr/>
      <dgm:t>
        <a:bodyPr/>
        <a:lstStyle/>
        <a:p>
          <a:endParaRPr lang="es-ES" sz="1600" b="1">
            <a:latin typeface="Century Gothic" pitchFamily="34" charset="0"/>
          </a:endParaRPr>
        </a:p>
      </dgm:t>
    </dgm:pt>
    <dgm:pt modelId="{70497D24-1EBA-1743-BD28-B29E6F3BB35D}">
      <dgm:prSet custT="1"/>
      <dgm:spPr>
        <a:solidFill>
          <a:srgbClr val="800000"/>
        </a:solidFill>
      </dgm:spPr>
      <dgm:t>
        <a:bodyPr/>
        <a:lstStyle/>
        <a:p>
          <a:r>
            <a:rPr lang="es-ES" sz="1600" b="1" i="1" dirty="0" smtClean="0">
              <a:solidFill>
                <a:schemeClr val="bg1"/>
              </a:solidFill>
              <a:latin typeface="Century Gothic" pitchFamily="34" charset="0"/>
            </a:rPr>
            <a:t>“Inexpertos”</a:t>
          </a:r>
          <a:endParaRPr lang="es-ES" sz="1600" b="1" i="1" dirty="0">
            <a:solidFill>
              <a:schemeClr val="bg1"/>
            </a:solidFill>
            <a:latin typeface="Century Gothic" pitchFamily="34" charset="0"/>
          </a:endParaRPr>
        </a:p>
      </dgm:t>
    </dgm:pt>
    <dgm:pt modelId="{53BC20D4-D07D-1A4A-AF8D-8CEA8AB1C40D}" type="parTrans" cxnId="{E2DC6F89-E4F9-0647-A69C-2E3D23A0A51B}">
      <dgm:prSet/>
      <dgm:spPr/>
      <dgm:t>
        <a:bodyPr/>
        <a:lstStyle/>
        <a:p>
          <a:endParaRPr lang="es-ES" sz="1600" b="1">
            <a:latin typeface="Century Gothic" pitchFamily="34" charset="0"/>
          </a:endParaRPr>
        </a:p>
      </dgm:t>
    </dgm:pt>
    <dgm:pt modelId="{00007593-5528-DC45-880A-C309BA6EC329}" type="sibTrans" cxnId="{E2DC6F89-E4F9-0647-A69C-2E3D23A0A51B}">
      <dgm:prSet/>
      <dgm:spPr/>
      <dgm:t>
        <a:bodyPr/>
        <a:lstStyle/>
        <a:p>
          <a:endParaRPr lang="es-ES" sz="1600" b="1">
            <a:latin typeface="Century Gothic" pitchFamily="34" charset="0"/>
          </a:endParaRPr>
        </a:p>
      </dgm:t>
    </dgm:pt>
    <dgm:pt modelId="{8FA59322-CB44-D344-9427-D3E73F0B66E8}">
      <dgm:prSet custT="1"/>
      <dgm:spPr>
        <a:solidFill>
          <a:srgbClr val="800000"/>
        </a:solidFill>
      </dgm:spPr>
      <dgm:t>
        <a:bodyPr/>
        <a:lstStyle/>
        <a:p>
          <a:r>
            <a:rPr lang="es-MX" sz="1600" b="1" i="1" dirty="0" smtClean="0">
              <a:latin typeface="Century Gothic" pitchFamily="34" charset="0"/>
            </a:rPr>
            <a:t>“Desempleo, porque difícilmente se incorporan de inmediato en la práctica de su área de estudio"</a:t>
          </a:r>
          <a:endParaRPr lang="es-ES" sz="1600" b="1" i="1" dirty="0">
            <a:solidFill>
              <a:schemeClr val="bg1"/>
            </a:solidFill>
            <a:latin typeface="Century Gothic" pitchFamily="34" charset="0"/>
          </a:endParaRPr>
        </a:p>
      </dgm:t>
    </dgm:pt>
    <dgm:pt modelId="{F2983167-11AC-C44D-B2A7-BD2A2890D7BD}" type="parTrans" cxnId="{EA905F13-7E35-6344-AEBC-2B3B6473A550}">
      <dgm:prSet/>
      <dgm:spPr/>
      <dgm:t>
        <a:bodyPr/>
        <a:lstStyle/>
        <a:p>
          <a:endParaRPr lang="es-ES" sz="1600" b="1">
            <a:latin typeface="Century Gothic" pitchFamily="34" charset="0"/>
          </a:endParaRPr>
        </a:p>
      </dgm:t>
    </dgm:pt>
    <dgm:pt modelId="{82BDB3A6-42C8-0041-AD5D-3B954090D07E}" type="sibTrans" cxnId="{EA905F13-7E35-6344-AEBC-2B3B6473A550}">
      <dgm:prSet/>
      <dgm:spPr/>
      <dgm:t>
        <a:bodyPr/>
        <a:lstStyle/>
        <a:p>
          <a:endParaRPr lang="es-ES" sz="1600" b="1">
            <a:latin typeface="Century Gothic" pitchFamily="34" charset="0"/>
          </a:endParaRPr>
        </a:p>
      </dgm:t>
    </dgm:pt>
    <dgm:pt modelId="{3B78BC0E-ADBF-DE4A-A1EA-C43E4A9D7D70}" type="pres">
      <dgm:prSet presAssocID="{C7325CA1-AC99-A445-80DD-03CC74FEBC3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62C6F0C3-0C78-6045-8152-113AC11CC2B4}" type="pres">
      <dgm:prSet presAssocID="{659B4F67-A508-4A47-B8DA-0FD6B1712AA4}" presName="parentLin" presStyleCnt="0"/>
      <dgm:spPr/>
    </dgm:pt>
    <dgm:pt modelId="{1942AB93-5DD1-A146-83FD-28F2AAF57062}" type="pres">
      <dgm:prSet presAssocID="{659B4F67-A508-4A47-B8DA-0FD6B1712AA4}" presName="parentLeftMargin" presStyleLbl="node1" presStyleIdx="0" presStyleCnt="5" custScaleX="133517" custScaleY="122284"/>
      <dgm:spPr/>
      <dgm:t>
        <a:bodyPr/>
        <a:lstStyle/>
        <a:p>
          <a:endParaRPr lang="es-ES"/>
        </a:p>
      </dgm:t>
    </dgm:pt>
    <dgm:pt modelId="{7F089D91-510C-384E-B510-E0FBE8626AD9}" type="pres">
      <dgm:prSet presAssocID="{659B4F67-A508-4A47-B8DA-0FD6B1712AA4}" presName="parentText" presStyleLbl="node1" presStyleIdx="0" presStyleCnt="5" custScaleX="130381" custScaleY="10961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0238575-63CE-D348-88AD-7BD9936699DC}" type="pres">
      <dgm:prSet presAssocID="{659B4F67-A508-4A47-B8DA-0FD6B1712AA4}" presName="negativeSpace" presStyleCnt="0"/>
      <dgm:spPr/>
    </dgm:pt>
    <dgm:pt modelId="{7433F7E4-37EF-4C48-96BA-4F5257C19E58}" type="pres">
      <dgm:prSet presAssocID="{659B4F67-A508-4A47-B8DA-0FD6B1712AA4}" presName="childText" presStyleLbl="conFgAcc1" presStyleIdx="0" presStyleCnt="5">
        <dgm:presLayoutVars>
          <dgm:bulletEnabled val="1"/>
        </dgm:presLayoutVars>
      </dgm:prSet>
      <dgm:spPr/>
    </dgm:pt>
    <dgm:pt modelId="{FE3DB9E5-746B-E64B-82D3-85D9320E5A77}" type="pres">
      <dgm:prSet presAssocID="{160FEC37-4CD0-4B43-A839-EE3A1E8A831C}" presName="spaceBetweenRectangles" presStyleCnt="0"/>
      <dgm:spPr/>
    </dgm:pt>
    <dgm:pt modelId="{E70C2F67-EA34-AE49-B7C5-F74DB1B54773}" type="pres">
      <dgm:prSet presAssocID="{88A73B37-4EE6-E647-881B-A6E2520F2025}" presName="parentLin" presStyleCnt="0"/>
      <dgm:spPr/>
    </dgm:pt>
    <dgm:pt modelId="{14F65CCC-B6A7-EE40-9237-E769D6D81AAD}" type="pres">
      <dgm:prSet presAssocID="{88A73B37-4EE6-E647-881B-A6E2520F2025}" presName="parentLeftMargin" presStyleLbl="node1" presStyleIdx="0" presStyleCnt="5" custScaleX="134082" custScaleY="137945"/>
      <dgm:spPr/>
      <dgm:t>
        <a:bodyPr/>
        <a:lstStyle/>
        <a:p>
          <a:endParaRPr lang="es-ES"/>
        </a:p>
      </dgm:t>
    </dgm:pt>
    <dgm:pt modelId="{1117807D-3BEA-5848-A923-B961D7D2CD4C}" type="pres">
      <dgm:prSet presAssocID="{88A73B37-4EE6-E647-881B-A6E2520F2025}" presName="parentText" presStyleLbl="node1" presStyleIdx="1" presStyleCnt="5" custScaleX="130381" custScaleY="10961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3AF535-4BA3-4E46-BE3C-115579A477CE}" type="pres">
      <dgm:prSet presAssocID="{88A73B37-4EE6-E647-881B-A6E2520F2025}" presName="negativeSpace" presStyleCnt="0"/>
      <dgm:spPr/>
    </dgm:pt>
    <dgm:pt modelId="{52F2FC65-022A-A946-991F-DFFE50634D9B}" type="pres">
      <dgm:prSet presAssocID="{88A73B37-4EE6-E647-881B-A6E2520F2025}" presName="childText" presStyleLbl="conFgAcc1" presStyleIdx="1" presStyleCnt="5">
        <dgm:presLayoutVars>
          <dgm:bulletEnabled val="1"/>
        </dgm:presLayoutVars>
      </dgm:prSet>
      <dgm:spPr/>
    </dgm:pt>
    <dgm:pt modelId="{4B16B71D-6A6B-294A-A714-50DF30F74F63}" type="pres">
      <dgm:prSet presAssocID="{3AEFFEA2-347E-4746-A4C9-F37CB90A3027}" presName="spaceBetweenRectangles" presStyleCnt="0"/>
      <dgm:spPr/>
    </dgm:pt>
    <dgm:pt modelId="{A1B91116-8830-FB4E-B48F-A916A929C2A0}" type="pres">
      <dgm:prSet presAssocID="{FF8B2BFC-CFAA-3A42-9BE4-19CB9E0463B3}" presName="parentLin" presStyleCnt="0"/>
      <dgm:spPr/>
    </dgm:pt>
    <dgm:pt modelId="{A36FBB8F-9BDC-9742-80EF-022B3C0FBE46}" type="pres">
      <dgm:prSet presAssocID="{FF8B2BFC-CFAA-3A42-9BE4-19CB9E0463B3}" presName="parentLeftMargin" presStyleLbl="node1" presStyleIdx="1" presStyleCnt="5" custScaleX="133070" custScaleY="140011"/>
      <dgm:spPr/>
      <dgm:t>
        <a:bodyPr/>
        <a:lstStyle/>
        <a:p>
          <a:endParaRPr lang="es-ES"/>
        </a:p>
      </dgm:t>
    </dgm:pt>
    <dgm:pt modelId="{A08E6E71-0891-C247-942E-E8AF787BB3E4}" type="pres">
      <dgm:prSet presAssocID="{FF8B2BFC-CFAA-3A42-9BE4-19CB9E0463B3}" presName="parentText" presStyleLbl="node1" presStyleIdx="2" presStyleCnt="5" custScaleX="130381" custScaleY="10961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E40EB7E-1DD9-9042-85F1-0205D3AE3EEF}" type="pres">
      <dgm:prSet presAssocID="{FF8B2BFC-CFAA-3A42-9BE4-19CB9E0463B3}" presName="negativeSpace" presStyleCnt="0"/>
      <dgm:spPr/>
    </dgm:pt>
    <dgm:pt modelId="{F331B37D-842D-3B4C-AF95-8DAFB5DC6A51}" type="pres">
      <dgm:prSet presAssocID="{FF8B2BFC-CFAA-3A42-9BE4-19CB9E0463B3}" presName="childText" presStyleLbl="conFgAcc1" presStyleIdx="2" presStyleCnt="5">
        <dgm:presLayoutVars>
          <dgm:bulletEnabled val="1"/>
        </dgm:presLayoutVars>
      </dgm:prSet>
      <dgm:spPr/>
    </dgm:pt>
    <dgm:pt modelId="{D6ED4ECF-453F-D24C-B485-7020DF8AB00B}" type="pres">
      <dgm:prSet presAssocID="{22F4A766-A8A7-CB42-81D8-786EC2A14C61}" presName="spaceBetweenRectangles" presStyleCnt="0"/>
      <dgm:spPr/>
    </dgm:pt>
    <dgm:pt modelId="{3EB6654D-A7D9-C147-9BF4-81D38D1DBEE6}" type="pres">
      <dgm:prSet presAssocID="{70497D24-1EBA-1743-BD28-B29E6F3BB35D}" presName="parentLin" presStyleCnt="0"/>
      <dgm:spPr/>
    </dgm:pt>
    <dgm:pt modelId="{11B745A0-56AE-A546-A841-75C232141F47}" type="pres">
      <dgm:prSet presAssocID="{70497D24-1EBA-1743-BD28-B29E6F3BB35D}" presName="parentLeftMargin" presStyleLbl="node1" presStyleIdx="2" presStyleCnt="5" custScaleX="142857" custScaleY="185544"/>
      <dgm:spPr/>
      <dgm:t>
        <a:bodyPr/>
        <a:lstStyle/>
        <a:p>
          <a:endParaRPr lang="es-ES"/>
        </a:p>
      </dgm:t>
    </dgm:pt>
    <dgm:pt modelId="{40B81762-BD08-4A4A-A674-81D06C6D2E27}" type="pres">
      <dgm:prSet presAssocID="{70497D24-1EBA-1743-BD28-B29E6F3BB35D}" presName="parentText" presStyleLbl="node1" presStyleIdx="3" presStyleCnt="5" custScaleX="130381" custScaleY="10961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55E3A41-945B-044B-B73F-6CF64CA9664B}" type="pres">
      <dgm:prSet presAssocID="{70497D24-1EBA-1743-BD28-B29E6F3BB35D}" presName="negativeSpace" presStyleCnt="0"/>
      <dgm:spPr/>
    </dgm:pt>
    <dgm:pt modelId="{C5959D19-563F-4644-8FCB-23685A68BDB7}" type="pres">
      <dgm:prSet presAssocID="{70497D24-1EBA-1743-BD28-B29E6F3BB35D}" presName="childText" presStyleLbl="conFgAcc1" presStyleIdx="3" presStyleCnt="5">
        <dgm:presLayoutVars>
          <dgm:bulletEnabled val="1"/>
        </dgm:presLayoutVars>
      </dgm:prSet>
      <dgm:spPr/>
    </dgm:pt>
    <dgm:pt modelId="{E96ECCF8-4522-D54C-9AB4-851821B5323E}" type="pres">
      <dgm:prSet presAssocID="{00007593-5528-DC45-880A-C309BA6EC329}" presName="spaceBetweenRectangles" presStyleCnt="0"/>
      <dgm:spPr/>
    </dgm:pt>
    <dgm:pt modelId="{4508C11C-D8E0-6A40-B2E2-40E448FBBC4D}" type="pres">
      <dgm:prSet presAssocID="{8FA59322-CB44-D344-9427-D3E73F0B66E8}" presName="parentLin" presStyleCnt="0"/>
      <dgm:spPr/>
    </dgm:pt>
    <dgm:pt modelId="{C9D1B31F-7FBF-514E-BA7D-D8F14C37ACFC}" type="pres">
      <dgm:prSet presAssocID="{8FA59322-CB44-D344-9427-D3E73F0B66E8}" presName="parentLeftMargin" presStyleLbl="node1" presStyleIdx="3" presStyleCnt="5" custScaleX="138295" custScaleY="177077"/>
      <dgm:spPr/>
      <dgm:t>
        <a:bodyPr/>
        <a:lstStyle/>
        <a:p>
          <a:endParaRPr lang="es-ES"/>
        </a:p>
      </dgm:t>
    </dgm:pt>
    <dgm:pt modelId="{036EE451-A952-B142-8C86-12917B54276C}" type="pres">
      <dgm:prSet presAssocID="{8FA59322-CB44-D344-9427-D3E73F0B66E8}" presName="parentText" presStyleLbl="node1" presStyleIdx="4" presStyleCnt="5" custScaleX="130381" custScaleY="10961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27412F8-26E3-BB41-8069-BED494E402CA}" type="pres">
      <dgm:prSet presAssocID="{8FA59322-CB44-D344-9427-D3E73F0B66E8}" presName="negativeSpace" presStyleCnt="0"/>
      <dgm:spPr/>
    </dgm:pt>
    <dgm:pt modelId="{8CF0CE2F-91DC-7C46-A865-DB430AF3DB07}" type="pres">
      <dgm:prSet presAssocID="{8FA59322-CB44-D344-9427-D3E73F0B66E8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EA905F13-7E35-6344-AEBC-2B3B6473A550}" srcId="{C7325CA1-AC99-A445-80DD-03CC74FEBC38}" destId="{8FA59322-CB44-D344-9427-D3E73F0B66E8}" srcOrd="4" destOrd="0" parTransId="{F2983167-11AC-C44D-B2A7-BD2A2890D7BD}" sibTransId="{82BDB3A6-42C8-0041-AD5D-3B954090D07E}"/>
    <dgm:cxn modelId="{FF138B36-B2BD-E649-92E9-8C16C09C2C4D}" type="presOf" srcId="{8FA59322-CB44-D344-9427-D3E73F0B66E8}" destId="{036EE451-A952-B142-8C86-12917B54276C}" srcOrd="1" destOrd="0" presId="urn:microsoft.com/office/officeart/2005/8/layout/list1"/>
    <dgm:cxn modelId="{E2DC6F89-E4F9-0647-A69C-2E3D23A0A51B}" srcId="{C7325CA1-AC99-A445-80DD-03CC74FEBC38}" destId="{70497D24-1EBA-1743-BD28-B29E6F3BB35D}" srcOrd="3" destOrd="0" parTransId="{53BC20D4-D07D-1A4A-AF8D-8CEA8AB1C40D}" sibTransId="{00007593-5528-DC45-880A-C309BA6EC329}"/>
    <dgm:cxn modelId="{4A195363-17DC-5B44-BC15-A9736986B777}" type="presOf" srcId="{659B4F67-A508-4A47-B8DA-0FD6B1712AA4}" destId="{7F089D91-510C-384E-B510-E0FBE8626AD9}" srcOrd="1" destOrd="0" presId="urn:microsoft.com/office/officeart/2005/8/layout/list1"/>
    <dgm:cxn modelId="{E32D0E19-5073-8E45-A48B-CC3C84139383}" type="presOf" srcId="{FF8B2BFC-CFAA-3A42-9BE4-19CB9E0463B3}" destId="{A08E6E71-0891-C247-942E-E8AF787BB3E4}" srcOrd="1" destOrd="0" presId="urn:microsoft.com/office/officeart/2005/8/layout/list1"/>
    <dgm:cxn modelId="{7D0C108B-B985-EE4F-8F23-017A6A1B6151}" type="presOf" srcId="{FF8B2BFC-CFAA-3A42-9BE4-19CB9E0463B3}" destId="{A36FBB8F-9BDC-9742-80EF-022B3C0FBE46}" srcOrd="0" destOrd="0" presId="urn:microsoft.com/office/officeart/2005/8/layout/list1"/>
    <dgm:cxn modelId="{FD96B60A-41AC-A648-9DB9-534075CB2C58}" srcId="{C7325CA1-AC99-A445-80DD-03CC74FEBC38}" destId="{FF8B2BFC-CFAA-3A42-9BE4-19CB9E0463B3}" srcOrd="2" destOrd="0" parTransId="{52C3046A-44BE-C341-AC0A-99BF3C1B2E25}" sibTransId="{22F4A766-A8A7-CB42-81D8-786EC2A14C61}"/>
    <dgm:cxn modelId="{26AAB68D-FEBB-1D42-889E-96425E3C76FF}" type="presOf" srcId="{70497D24-1EBA-1743-BD28-B29E6F3BB35D}" destId="{40B81762-BD08-4A4A-A674-81D06C6D2E27}" srcOrd="1" destOrd="0" presId="urn:microsoft.com/office/officeart/2005/8/layout/list1"/>
    <dgm:cxn modelId="{25DDA80E-23FC-8344-8276-80E4F7A07451}" type="presOf" srcId="{659B4F67-A508-4A47-B8DA-0FD6B1712AA4}" destId="{1942AB93-5DD1-A146-83FD-28F2AAF57062}" srcOrd="0" destOrd="0" presId="urn:microsoft.com/office/officeart/2005/8/layout/list1"/>
    <dgm:cxn modelId="{8C62C463-DE5D-BA4E-A137-CFC6ECD49B3E}" type="presOf" srcId="{8FA59322-CB44-D344-9427-D3E73F0B66E8}" destId="{C9D1B31F-7FBF-514E-BA7D-D8F14C37ACFC}" srcOrd="0" destOrd="0" presId="urn:microsoft.com/office/officeart/2005/8/layout/list1"/>
    <dgm:cxn modelId="{9152CBC3-0037-2E4E-8C32-642A9DB42551}" type="presOf" srcId="{70497D24-1EBA-1743-BD28-B29E6F3BB35D}" destId="{11B745A0-56AE-A546-A841-75C232141F47}" srcOrd="0" destOrd="0" presId="urn:microsoft.com/office/officeart/2005/8/layout/list1"/>
    <dgm:cxn modelId="{ADB1229D-5407-6B4F-B528-E25D834E55AB}" srcId="{C7325CA1-AC99-A445-80DD-03CC74FEBC38}" destId="{659B4F67-A508-4A47-B8DA-0FD6B1712AA4}" srcOrd="0" destOrd="0" parTransId="{D5A19991-4B2D-C544-B1B0-9D91BC478755}" sibTransId="{160FEC37-4CD0-4B43-A839-EE3A1E8A831C}"/>
    <dgm:cxn modelId="{42BFFB34-F9C2-6042-B625-FE783B14E07D}" type="presOf" srcId="{88A73B37-4EE6-E647-881B-A6E2520F2025}" destId="{1117807D-3BEA-5848-A923-B961D7D2CD4C}" srcOrd="1" destOrd="0" presId="urn:microsoft.com/office/officeart/2005/8/layout/list1"/>
    <dgm:cxn modelId="{9F75D7C1-BCA8-2242-945D-5751BB526F4D}" srcId="{C7325CA1-AC99-A445-80DD-03CC74FEBC38}" destId="{88A73B37-4EE6-E647-881B-A6E2520F2025}" srcOrd="1" destOrd="0" parTransId="{25409280-3AB3-E44B-B595-BAB75DD5CFA6}" sibTransId="{3AEFFEA2-347E-4746-A4C9-F37CB90A3027}"/>
    <dgm:cxn modelId="{01C4D07A-6E03-DB48-A4E3-5F186CDF19A7}" type="presOf" srcId="{88A73B37-4EE6-E647-881B-A6E2520F2025}" destId="{14F65CCC-B6A7-EE40-9237-E769D6D81AAD}" srcOrd="0" destOrd="0" presId="urn:microsoft.com/office/officeart/2005/8/layout/list1"/>
    <dgm:cxn modelId="{772BE435-31A0-DF40-AD94-9366F16BC354}" type="presOf" srcId="{C7325CA1-AC99-A445-80DD-03CC74FEBC38}" destId="{3B78BC0E-ADBF-DE4A-A1EA-C43E4A9D7D70}" srcOrd="0" destOrd="0" presId="urn:microsoft.com/office/officeart/2005/8/layout/list1"/>
    <dgm:cxn modelId="{F780C662-549E-1E4D-A414-45D78A39C95F}" type="presParOf" srcId="{3B78BC0E-ADBF-DE4A-A1EA-C43E4A9D7D70}" destId="{62C6F0C3-0C78-6045-8152-113AC11CC2B4}" srcOrd="0" destOrd="0" presId="urn:microsoft.com/office/officeart/2005/8/layout/list1"/>
    <dgm:cxn modelId="{D3DAA760-3D4A-B541-93B0-631193F7B214}" type="presParOf" srcId="{62C6F0C3-0C78-6045-8152-113AC11CC2B4}" destId="{1942AB93-5DD1-A146-83FD-28F2AAF57062}" srcOrd="0" destOrd="0" presId="urn:microsoft.com/office/officeart/2005/8/layout/list1"/>
    <dgm:cxn modelId="{1D9F676F-551A-3540-A76F-A27610EDBCAB}" type="presParOf" srcId="{62C6F0C3-0C78-6045-8152-113AC11CC2B4}" destId="{7F089D91-510C-384E-B510-E0FBE8626AD9}" srcOrd="1" destOrd="0" presId="urn:microsoft.com/office/officeart/2005/8/layout/list1"/>
    <dgm:cxn modelId="{D1D4E255-9008-494E-A70F-9F7F9B479AD0}" type="presParOf" srcId="{3B78BC0E-ADBF-DE4A-A1EA-C43E4A9D7D70}" destId="{20238575-63CE-D348-88AD-7BD9936699DC}" srcOrd="1" destOrd="0" presId="urn:microsoft.com/office/officeart/2005/8/layout/list1"/>
    <dgm:cxn modelId="{20A05469-B875-4042-A3FF-36B6E8D77BF4}" type="presParOf" srcId="{3B78BC0E-ADBF-DE4A-A1EA-C43E4A9D7D70}" destId="{7433F7E4-37EF-4C48-96BA-4F5257C19E58}" srcOrd="2" destOrd="0" presId="urn:microsoft.com/office/officeart/2005/8/layout/list1"/>
    <dgm:cxn modelId="{EF54652F-61B3-074E-A432-BB47ED9ABD30}" type="presParOf" srcId="{3B78BC0E-ADBF-DE4A-A1EA-C43E4A9D7D70}" destId="{FE3DB9E5-746B-E64B-82D3-85D9320E5A77}" srcOrd="3" destOrd="0" presId="urn:microsoft.com/office/officeart/2005/8/layout/list1"/>
    <dgm:cxn modelId="{0A1C1EC1-01B6-854C-A0B4-08DBF5DDD733}" type="presParOf" srcId="{3B78BC0E-ADBF-DE4A-A1EA-C43E4A9D7D70}" destId="{E70C2F67-EA34-AE49-B7C5-F74DB1B54773}" srcOrd="4" destOrd="0" presId="urn:microsoft.com/office/officeart/2005/8/layout/list1"/>
    <dgm:cxn modelId="{9678DF98-92E7-5447-B64A-FAF9B59E0866}" type="presParOf" srcId="{E70C2F67-EA34-AE49-B7C5-F74DB1B54773}" destId="{14F65CCC-B6A7-EE40-9237-E769D6D81AAD}" srcOrd="0" destOrd="0" presId="urn:microsoft.com/office/officeart/2005/8/layout/list1"/>
    <dgm:cxn modelId="{204A1CA2-10E1-6C4F-AB1E-8955C9F040B2}" type="presParOf" srcId="{E70C2F67-EA34-AE49-B7C5-F74DB1B54773}" destId="{1117807D-3BEA-5848-A923-B961D7D2CD4C}" srcOrd="1" destOrd="0" presId="urn:microsoft.com/office/officeart/2005/8/layout/list1"/>
    <dgm:cxn modelId="{E025340B-98AA-AD4D-9202-4F5D563054E1}" type="presParOf" srcId="{3B78BC0E-ADBF-DE4A-A1EA-C43E4A9D7D70}" destId="{463AF535-4BA3-4E46-BE3C-115579A477CE}" srcOrd="5" destOrd="0" presId="urn:microsoft.com/office/officeart/2005/8/layout/list1"/>
    <dgm:cxn modelId="{1DD85ACD-34A0-7244-9AAD-2E88DE37BB48}" type="presParOf" srcId="{3B78BC0E-ADBF-DE4A-A1EA-C43E4A9D7D70}" destId="{52F2FC65-022A-A946-991F-DFFE50634D9B}" srcOrd="6" destOrd="0" presId="urn:microsoft.com/office/officeart/2005/8/layout/list1"/>
    <dgm:cxn modelId="{22A30765-70BA-1D44-9F50-136F379EFFBA}" type="presParOf" srcId="{3B78BC0E-ADBF-DE4A-A1EA-C43E4A9D7D70}" destId="{4B16B71D-6A6B-294A-A714-50DF30F74F63}" srcOrd="7" destOrd="0" presId="urn:microsoft.com/office/officeart/2005/8/layout/list1"/>
    <dgm:cxn modelId="{4802420D-F184-3344-B9F6-340F2687475C}" type="presParOf" srcId="{3B78BC0E-ADBF-DE4A-A1EA-C43E4A9D7D70}" destId="{A1B91116-8830-FB4E-B48F-A916A929C2A0}" srcOrd="8" destOrd="0" presId="urn:microsoft.com/office/officeart/2005/8/layout/list1"/>
    <dgm:cxn modelId="{6D9F4DC9-CFD1-1042-9679-A81E64932CBC}" type="presParOf" srcId="{A1B91116-8830-FB4E-B48F-A916A929C2A0}" destId="{A36FBB8F-9BDC-9742-80EF-022B3C0FBE46}" srcOrd="0" destOrd="0" presId="urn:microsoft.com/office/officeart/2005/8/layout/list1"/>
    <dgm:cxn modelId="{E8930B71-E138-5144-BDFE-CE712D1B0F53}" type="presParOf" srcId="{A1B91116-8830-FB4E-B48F-A916A929C2A0}" destId="{A08E6E71-0891-C247-942E-E8AF787BB3E4}" srcOrd="1" destOrd="0" presId="urn:microsoft.com/office/officeart/2005/8/layout/list1"/>
    <dgm:cxn modelId="{40F7166E-68CB-E745-90B9-7B9016BC9CE5}" type="presParOf" srcId="{3B78BC0E-ADBF-DE4A-A1EA-C43E4A9D7D70}" destId="{CE40EB7E-1DD9-9042-85F1-0205D3AE3EEF}" srcOrd="9" destOrd="0" presId="urn:microsoft.com/office/officeart/2005/8/layout/list1"/>
    <dgm:cxn modelId="{792D1726-8EDB-3D44-BEDA-6EC14A90EFA5}" type="presParOf" srcId="{3B78BC0E-ADBF-DE4A-A1EA-C43E4A9D7D70}" destId="{F331B37D-842D-3B4C-AF95-8DAFB5DC6A51}" srcOrd="10" destOrd="0" presId="urn:microsoft.com/office/officeart/2005/8/layout/list1"/>
    <dgm:cxn modelId="{C4BE365D-B1D9-1946-BF96-34BE39E51963}" type="presParOf" srcId="{3B78BC0E-ADBF-DE4A-A1EA-C43E4A9D7D70}" destId="{D6ED4ECF-453F-D24C-B485-7020DF8AB00B}" srcOrd="11" destOrd="0" presId="urn:microsoft.com/office/officeart/2005/8/layout/list1"/>
    <dgm:cxn modelId="{9A52EB57-43B4-B14E-AFB6-6573AB9111F0}" type="presParOf" srcId="{3B78BC0E-ADBF-DE4A-A1EA-C43E4A9D7D70}" destId="{3EB6654D-A7D9-C147-9BF4-81D38D1DBEE6}" srcOrd="12" destOrd="0" presId="urn:microsoft.com/office/officeart/2005/8/layout/list1"/>
    <dgm:cxn modelId="{1340E2C7-44CB-184C-ACBA-F50ECBA18504}" type="presParOf" srcId="{3EB6654D-A7D9-C147-9BF4-81D38D1DBEE6}" destId="{11B745A0-56AE-A546-A841-75C232141F47}" srcOrd="0" destOrd="0" presId="urn:microsoft.com/office/officeart/2005/8/layout/list1"/>
    <dgm:cxn modelId="{7F3ED3C7-6E51-CF4E-BF37-59944514740B}" type="presParOf" srcId="{3EB6654D-A7D9-C147-9BF4-81D38D1DBEE6}" destId="{40B81762-BD08-4A4A-A674-81D06C6D2E27}" srcOrd="1" destOrd="0" presId="urn:microsoft.com/office/officeart/2005/8/layout/list1"/>
    <dgm:cxn modelId="{7726782A-B479-D14D-B05F-20C3F541CCD3}" type="presParOf" srcId="{3B78BC0E-ADBF-DE4A-A1EA-C43E4A9D7D70}" destId="{155E3A41-945B-044B-B73F-6CF64CA9664B}" srcOrd="13" destOrd="0" presId="urn:microsoft.com/office/officeart/2005/8/layout/list1"/>
    <dgm:cxn modelId="{5D871843-B870-7F47-BEC7-DA7DCFFD8EA5}" type="presParOf" srcId="{3B78BC0E-ADBF-DE4A-A1EA-C43E4A9D7D70}" destId="{C5959D19-563F-4644-8FCB-23685A68BDB7}" srcOrd="14" destOrd="0" presId="urn:microsoft.com/office/officeart/2005/8/layout/list1"/>
    <dgm:cxn modelId="{D37B8FC9-2A52-B74C-8BD1-3A49A67560A4}" type="presParOf" srcId="{3B78BC0E-ADBF-DE4A-A1EA-C43E4A9D7D70}" destId="{E96ECCF8-4522-D54C-9AB4-851821B5323E}" srcOrd="15" destOrd="0" presId="urn:microsoft.com/office/officeart/2005/8/layout/list1"/>
    <dgm:cxn modelId="{ADFCEFB8-2EA1-F54C-9C37-8AF9DDD5C2AF}" type="presParOf" srcId="{3B78BC0E-ADBF-DE4A-A1EA-C43E4A9D7D70}" destId="{4508C11C-D8E0-6A40-B2E2-40E448FBBC4D}" srcOrd="16" destOrd="0" presId="urn:microsoft.com/office/officeart/2005/8/layout/list1"/>
    <dgm:cxn modelId="{6734E091-1A4F-D84B-8135-41E43D90F29D}" type="presParOf" srcId="{4508C11C-D8E0-6A40-B2E2-40E448FBBC4D}" destId="{C9D1B31F-7FBF-514E-BA7D-D8F14C37ACFC}" srcOrd="0" destOrd="0" presId="urn:microsoft.com/office/officeart/2005/8/layout/list1"/>
    <dgm:cxn modelId="{EDCB036B-1C27-FA4D-8F5D-9092C509286B}" type="presParOf" srcId="{4508C11C-D8E0-6A40-B2E2-40E448FBBC4D}" destId="{036EE451-A952-B142-8C86-12917B54276C}" srcOrd="1" destOrd="0" presId="urn:microsoft.com/office/officeart/2005/8/layout/list1"/>
    <dgm:cxn modelId="{148A82FA-B7AD-1141-AB3B-55FD73CDCB2B}" type="presParOf" srcId="{3B78BC0E-ADBF-DE4A-A1EA-C43E4A9D7D70}" destId="{A27412F8-26E3-BB41-8069-BED494E402CA}" srcOrd="17" destOrd="0" presId="urn:microsoft.com/office/officeart/2005/8/layout/list1"/>
    <dgm:cxn modelId="{8BD2C54E-AA71-6F46-BF3D-E644F708E58B}" type="presParOf" srcId="{3B78BC0E-ADBF-DE4A-A1EA-C43E4A9D7D70}" destId="{8CF0CE2F-91DC-7C46-A865-DB430AF3DB07}" srcOrd="18" destOrd="0" presId="urn:microsoft.com/office/officeart/2005/8/layout/list1"/>
  </dgm:cxnLst>
  <dgm:bg>
    <a:solidFill>
      <a:srgbClr val="800000"/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C3DF11-83A5-2D42-BF4C-479143626618}">
      <dsp:nvSpPr>
        <dsp:cNvPr id="0" name=""/>
        <dsp:cNvSpPr/>
      </dsp:nvSpPr>
      <dsp:spPr>
        <a:xfrm>
          <a:off x="-4965981" y="-760907"/>
          <a:ext cx="5914303" cy="5914303"/>
        </a:xfrm>
        <a:prstGeom prst="blockArc">
          <a:avLst>
            <a:gd name="adj1" fmla="val 18900000"/>
            <a:gd name="adj2" fmla="val 2700000"/>
            <a:gd name="adj3" fmla="val 365"/>
          </a:avLst>
        </a:prstGeom>
        <a:noFill/>
        <a:ln w="25400" cap="flat" cmpd="sng" algn="ctr">
          <a:solidFill>
            <a:srgbClr val="80000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642FD8-70A3-F440-8CB4-6E404461ED49}">
      <dsp:nvSpPr>
        <dsp:cNvPr id="0" name=""/>
        <dsp:cNvSpPr/>
      </dsp:nvSpPr>
      <dsp:spPr>
        <a:xfrm>
          <a:off x="353836" y="231308"/>
          <a:ext cx="4050284" cy="462441"/>
        </a:xfrm>
        <a:prstGeom prst="rect">
          <a:avLst/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7063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i="1" kern="1200" smtClean="0"/>
            <a:t>Objetivos de los estudios  </a:t>
          </a:r>
          <a:endParaRPr lang="es-MX" sz="1800" kern="1200"/>
        </a:p>
      </dsp:txBody>
      <dsp:txXfrm>
        <a:off x="353836" y="231308"/>
        <a:ext cx="4050284" cy="462441"/>
      </dsp:txXfrm>
    </dsp:sp>
    <dsp:sp modelId="{227EB5EF-DC21-5242-9296-030AC6960B81}">
      <dsp:nvSpPr>
        <dsp:cNvPr id="0" name=""/>
        <dsp:cNvSpPr/>
      </dsp:nvSpPr>
      <dsp:spPr>
        <a:xfrm>
          <a:off x="64811" y="173503"/>
          <a:ext cx="578051" cy="5780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215B374-634D-0446-9933-23D33B555889}">
      <dsp:nvSpPr>
        <dsp:cNvPr id="0" name=""/>
        <dsp:cNvSpPr/>
      </dsp:nvSpPr>
      <dsp:spPr>
        <a:xfrm>
          <a:off x="734226" y="924882"/>
          <a:ext cx="3669894" cy="462441"/>
        </a:xfrm>
        <a:prstGeom prst="rect">
          <a:avLst/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7063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i="1" kern="1200" smtClean="0"/>
            <a:t>Fases y entregables</a:t>
          </a:r>
          <a:endParaRPr lang="es-MX" sz="1800" kern="1200"/>
        </a:p>
      </dsp:txBody>
      <dsp:txXfrm>
        <a:off x="734226" y="924882"/>
        <a:ext cx="3669894" cy="462441"/>
      </dsp:txXfrm>
    </dsp:sp>
    <dsp:sp modelId="{5E831566-A914-9344-B7CC-69266EE924E9}">
      <dsp:nvSpPr>
        <dsp:cNvPr id="0" name=""/>
        <dsp:cNvSpPr/>
      </dsp:nvSpPr>
      <dsp:spPr>
        <a:xfrm>
          <a:off x="445200" y="867077"/>
          <a:ext cx="578051" cy="5780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1D9793A-2117-3341-AA4F-A2FB344B10A9}">
      <dsp:nvSpPr>
        <dsp:cNvPr id="0" name=""/>
        <dsp:cNvSpPr/>
      </dsp:nvSpPr>
      <dsp:spPr>
        <a:xfrm>
          <a:off x="908168" y="1618456"/>
          <a:ext cx="3495952" cy="462441"/>
        </a:xfrm>
        <a:prstGeom prst="rect">
          <a:avLst/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7063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i="1" kern="1200" smtClean="0"/>
            <a:t>Vitrina metodológica</a:t>
          </a:r>
          <a:endParaRPr lang="es-MX" sz="1800" kern="1200"/>
        </a:p>
      </dsp:txBody>
      <dsp:txXfrm>
        <a:off x="908168" y="1618456"/>
        <a:ext cx="3495952" cy="462441"/>
      </dsp:txXfrm>
    </dsp:sp>
    <dsp:sp modelId="{35FFF7C2-DDDE-E14B-A566-9507B9B31C4D}">
      <dsp:nvSpPr>
        <dsp:cNvPr id="0" name=""/>
        <dsp:cNvSpPr/>
      </dsp:nvSpPr>
      <dsp:spPr>
        <a:xfrm>
          <a:off x="619143" y="1560650"/>
          <a:ext cx="578051" cy="5780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67431E-B2C4-E949-B638-774E2B150BFF}">
      <dsp:nvSpPr>
        <dsp:cNvPr id="0" name=""/>
        <dsp:cNvSpPr/>
      </dsp:nvSpPr>
      <dsp:spPr>
        <a:xfrm>
          <a:off x="908168" y="2132052"/>
          <a:ext cx="3495952" cy="821517"/>
        </a:xfrm>
        <a:prstGeom prst="rect">
          <a:avLst/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7063" tIns="45720" rIns="45720" bIns="4572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i="1" kern="1200" smtClean="0"/>
            <a:t>Resultados de la investigación</a:t>
          </a:r>
          <a:endParaRPr lang="es-MX" sz="18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i="1" kern="1200" dirty="0" smtClean="0"/>
            <a:t>Egresados</a:t>
          </a:r>
          <a:endParaRPr lang="es-MX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b="1" i="1" kern="1200" smtClean="0"/>
            <a:t>Empleadores</a:t>
          </a:r>
          <a:endParaRPr lang="es-MX" sz="1400" kern="1200"/>
        </a:p>
      </dsp:txBody>
      <dsp:txXfrm>
        <a:off x="908168" y="2132052"/>
        <a:ext cx="3495952" cy="821517"/>
      </dsp:txXfrm>
    </dsp:sp>
    <dsp:sp modelId="{69D43477-DEC9-DD4E-B23E-6883EE56818D}">
      <dsp:nvSpPr>
        <dsp:cNvPr id="0" name=""/>
        <dsp:cNvSpPr/>
      </dsp:nvSpPr>
      <dsp:spPr>
        <a:xfrm>
          <a:off x="619143" y="2253785"/>
          <a:ext cx="578051" cy="5780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4B98465-E316-BB4E-B815-72471E9ECE7A}">
      <dsp:nvSpPr>
        <dsp:cNvPr id="0" name=""/>
        <dsp:cNvSpPr/>
      </dsp:nvSpPr>
      <dsp:spPr>
        <a:xfrm>
          <a:off x="734226" y="3005164"/>
          <a:ext cx="3669894" cy="462441"/>
        </a:xfrm>
        <a:prstGeom prst="rect">
          <a:avLst/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7063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i="1" kern="1200" smtClean="0"/>
            <a:t>Reporte cualitativo</a:t>
          </a:r>
          <a:endParaRPr lang="es-MX" sz="1800" kern="1200"/>
        </a:p>
      </dsp:txBody>
      <dsp:txXfrm>
        <a:off x="734226" y="3005164"/>
        <a:ext cx="3669894" cy="462441"/>
      </dsp:txXfrm>
    </dsp:sp>
    <dsp:sp modelId="{91156A20-1BE4-F64C-AE33-D3ED59EE9C61}">
      <dsp:nvSpPr>
        <dsp:cNvPr id="0" name=""/>
        <dsp:cNvSpPr/>
      </dsp:nvSpPr>
      <dsp:spPr>
        <a:xfrm>
          <a:off x="445200" y="2947359"/>
          <a:ext cx="578051" cy="5780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9AEF7BF-BD58-0E49-843D-509B1E2EBA2B}">
      <dsp:nvSpPr>
        <dsp:cNvPr id="0" name=""/>
        <dsp:cNvSpPr/>
      </dsp:nvSpPr>
      <dsp:spPr>
        <a:xfrm>
          <a:off x="353836" y="3698738"/>
          <a:ext cx="4050284" cy="462441"/>
        </a:xfrm>
        <a:prstGeom prst="rect">
          <a:avLst/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7063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i="1" kern="1200" smtClean="0"/>
            <a:t>Conclusiones </a:t>
          </a:r>
          <a:endParaRPr lang="es-MX" sz="1800" kern="1200"/>
        </a:p>
      </dsp:txBody>
      <dsp:txXfrm>
        <a:off x="353836" y="3698738"/>
        <a:ext cx="4050284" cy="462441"/>
      </dsp:txXfrm>
    </dsp:sp>
    <dsp:sp modelId="{2CABD586-F196-C342-BBE3-B005C770B39B}">
      <dsp:nvSpPr>
        <dsp:cNvPr id="0" name=""/>
        <dsp:cNvSpPr/>
      </dsp:nvSpPr>
      <dsp:spPr>
        <a:xfrm>
          <a:off x="64811" y="3640933"/>
          <a:ext cx="578051" cy="5780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74A0D8-E789-884A-8C20-06B02E594F86}">
      <dsp:nvSpPr>
        <dsp:cNvPr id="0" name=""/>
        <dsp:cNvSpPr/>
      </dsp:nvSpPr>
      <dsp:spPr>
        <a:xfrm>
          <a:off x="-22539" y="0"/>
          <a:ext cx="2148649" cy="1281837"/>
        </a:xfrm>
        <a:prstGeom prst="upArrow">
          <a:avLst/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B63F170-8111-D146-82A0-F5CD05596DCE}">
      <dsp:nvSpPr>
        <dsp:cNvPr id="0" name=""/>
        <dsp:cNvSpPr/>
      </dsp:nvSpPr>
      <dsp:spPr>
        <a:xfrm>
          <a:off x="1512177" y="302334"/>
          <a:ext cx="3115397" cy="1281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0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entury Gothic" charset="0"/>
            </a:rPr>
            <a:t>Con posgrado </a:t>
          </a:r>
          <a:endParaRPr lang="es-ES" sz="1800" kern="1200" dirty="0"/>
        </a:p>
      </dsp:txBody>
      <dsp:txXfrm>
        <a:off x="1512177" y="302334"/>
        <a:ext cx="3115397" cy="1281837"/>
      </dsp:txXfrm>
    </dsp:sp>
    <dsp:sp modelId="{211B3D95-59DA-2842-94DD-4C827EF8652F}">
      <dsp:nvSpPr>
        <dsp:cNvPr id="0" name=""/>
        <dsp:cNvSpPr/>
      </dsp:nvSpPr>
      <dsp:spPr>
        <a:xfrm>
          <a:off x="392732" y="1388656"/>
          <a:ext cx="2343574" cy="1281837"/>
        </a:xfrm>
        <a:prstGeom prst="downArrow">
          <a:avLst/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D6B894D-3595-9A4E-806D-C205CD495D4D}">
      <dsp:nvSpPr>
        <dsp:cNvPr id="0" name=""/>
        <dsp:cNvSpPr/>
      </dsp:nvSpPr>
      <dsp:spPr>
        <a:xfrm>
          <a:off x="2141178" y="1211135"/>
          <a:ext cx="3115397" cy="1281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0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Century Gothic" charset="0"/>
            </a:rPr>
            <a:t>Sin posgrado </a:t>
          </a:r>
        </a:p>
      </dsp:txBody>
      <dsp:txXfrm>
        <a:off x="2141178" y="1211135"/>
        <a:ext cx="3115397" cy="128183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D880DF-17A8-FB43-92D5-FEA933913904}">
      <dsp:nvSpPr>
        <dsp:cNvPr id="0" name=""/>
        <dsp:cNvSpPr/>
      </dsp:nvSpPr>
      <dsp:spPr>
        <a:xfrm>
          <a:off x="23" y="1430716"/>
          <a:ext cx="5244570" cy="2804256"/>
        </a:xfrm>
        <a:prstGeom prst="rect">
          <a:avLst/>
        </a:prstGeom>
        <a:solidFill>
          <a:schemeClr val="bg1">
            <a:lumMod val="5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0ABD3A3-6E72-494B-B135-777068D5F66E}">
      <dsp:nvSpPr>
        <dsp:cNvPr id="0" name=""/>
        <dsp:cNvSpPr/>
      </dsp:nvSpPr>
      <dsp:spPr>
        <a:xfrm>
          <a:off x="-497752" y="1581090"/>
          <a:ext cx="4360403" cy="1426387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EED338-326F-9949-A3F8-1DCA412663E1}">
      <dsp:nvSpPr>
        <dsp:cNvPr id="0" name=""/>
        <dsp:cNvSpPr/>
      </dsp:nvSpPr>
      <dsp:spPr>
        <a:xfrm>
          <a:off x="1881216" y="1653459"/>
          <a:ext cx="4055449" cy="1965173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6C05F1-AE7E-8849-9A8B-CB9678533B85}">
      <dsp:nvSpPr>
        <dsp:cNvPr id="0" name=""/>
        <dsp:cNvSpPr/>
      </dsp:nvSpPr>
      <dsp:spPr>
        <a:xfrm>
          <a:off x="741082" y="472554"/>
          <a:ext cx="930343" cy="930343"/>
        </a:xfrm>
        <a:prstGeom prst="plus">
          <a:avLst>
            <a:gd name="adj" fmla="val 32810"/>
          </a:avLst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0ABCF5-BFE1-8643-A258-4C80212B2D99}">
      <dsp:nvSpPr>
        <dsp:cNvPr id="0" name=""/>
        <dsp:cNvSpPr/>
      </dsp:nvSpPr>
      <dsp:spPr>
        <a:xfrm>
          <a:off x="3534397" y="985608"/>
          <a:ext cx="875617" cy="300066"/>
        </a:xfrm>
        <a:prstGeom prst="rect">
          <a:avLst/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598F587-75EF-EB4C-8194-AB830312E550}">
      <dsp:nvSpPr>
        <dsp:cNvPr id="0" name=""/>
        <dsp:cNvSpPr/>
      </dsp:nvSpPr>
      <dsp:spPr>
        <a:xfrm>
          <a:off x="2793310" y="1581252"/>
          <a:ext cx="547" cy="2010443"/>
        </a:xfrm>
        <a:prstGeom prst="line">
          <a:avLst/>
        </a:prstGeom>
        <a:noFill/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66D87D-E3F5-F047-AB71-7D8DA1C03F86}">
      <dsp:nvSpPr>
        <dsp:cNvPr id="0" name=""/>
        <dsp:cNvSpPr/>
      </dsp:nvSpPr>
      <dsp:spPr>
        <a:xfrm>
          <a:off x="1735034" y="1923988"/>
          <a:ext cx="479611" cy="9138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9805" y="0"/>
              </a:lnTo>
              <a:lnTo>
                <a:pt x="239805" y="913894"/>
              </a:lnTo>
              <a:lnTo>
                <a:pt x="479611" y="913894"/>
              </a:lnTo>
            </a:path>
          </a:pathLst>
        </a:custGeom>
        <a:noFill/>
        <a:ln w="25400" cap="flat" cmpd="sng" algn="ctr">
          <a:solidFill>
            <a:srgbClr val="80000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00" kern="1200"/>
        </a:p>
      </dsp:txBody>
      <dsp:txXfrm>
        <a:off x="1949037" y="2355132"/>
        <a:ext cx="51604" cy="51604"/>
      </dsp:txXfrm>
    </dsp:sp>
    <dsp:sp modelId="{910586A5-4E66-1541-B531-2DDEFD9DCCE4}">
      <dsp:nvSpPr>
        <dsp:cNvPr id="0" name=""/>
        <dsp:cNvSpPr/>
      </dsp:nvSpPr>
      <dsp:spPr>
        <a:xfrm>
          <a:off x="1735034" y="1878268"/>
          <a:ext cx="47961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9611" y="45720"/>
              </a:lnTo>
            </a:path>
          </a:pathLst>
        </a:custGeom>
        <a:noFill/>
        <a:ln w="25400" cap="flat" cmpd="sng" algn="ctr">
          <a:solidFill>
            <a:srgbClr val="80000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00" kern="1200"/>
        </a:p>
      </dsp:txBody>
      <dsp:txXfrm>
        <a:off x="1962850" y="1911997"/>
        <a:ext cx="23980" cy="23980"/>
      </dsp:txXfrm>
    </dsp:sp>
    <dsp:sp modelId="{E851712A-6452-6C41-AA36-2A1809B78EE0}">
      <dsp:nvSpPr>
        <dsp:cNvPr id="0" name=""/>
        <dsp:cNvSpPr/>
      </dsp:nvSpPr>
      <dsp:spPr>
        <a:xfrm>
          <a:off x="1735034" y="1010093"/>
          <a:ext cx="479611" cy="913894"/>
        </a:xfrm>
        <a:custGeom>
          <a:avLst/>
          <a:gdLst/>
          <a:ahLst/>
          <a:cxnLst/>
          <a:rect l="0" t="0" r="0" b="0"/>
          <a:pathLst>
            <a:path>
              <a:moveTo>
                <a:pt x="0" y="913894"/>
              </a:moveTo>
              <a:lnTo>
                <a:pt x="239805" y="913894"/>
              </a:lnTo>
              <a:lnTo>
                <a:pt x="239805" y="0"/>
              </a:lnTo>
              <a:lnTo>
                <a:pt x="479611" y="0"/>
              </a:lnTo>
            </a:path>
          </a:pathLst>
        </a:custGeom>
        <a:noFill/>
        <a:ln w="25400" cap="flat" cmpd="sng" algn="ctr">
          <a:solidFill>
            <a:srgbClr val="80000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400" kern="1200"/>
        </a:p>
      </dsp:txBody>
      <dsp:txXfrm>
        <a:off x="1949037" y="1441238"/>
        <a:ext cx="51604" cy="51604"/>
      </dsp:txXfrm>
    </dsp:sp>
    <dsp:sp modelId="{C17B291A-CC94-1D47-98D1-BB743F051924}">
      <dsp:nvSpPr>
        <dsp:cNvPr id="0" name=""/>
        <dsp:cNvSpPr/>
      </dsp:nvSpPr>
      <dsp:spPr>
        <a:xfrm rot="16200000">
          <a:off x="-554511" y="1558430"/>
          <a:ext cx="3847976" cy="731115"/>
        </a:xfrm>
        <a:prstGeom prst="rect">
          <a:avLst/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800" kern="1200" dirty="0" smtClean="0"/>
            <a:t>Estudios</a:t>
          </a:r>
          <a:endParaRPr lang="es-ES" sz="4800" kern="1200" dirty="0"/>
        </a:p>
      </dsp:txBody>
      <dsp:txXfrm>
        <a:off x="-554511" y="1558430"/>
        <a:ext cx="3847976" cy="731115"/>
      </dsp:txXfrm>
    </dsp:sp>
    <dsp:sp modelId="{DAE263E5-A092-6848-B12A-9178991B4E57}">
      <dsp:nvSpPr>
        <dsp:cNvPr id="0" name=""/>
        <dsp:cNvSpPr/>
      </dsp:nvSpPr>
      <dsp:spPr>
        <a:xfrm>
          <a:off x="2214646" y="644535"/>
          <a:ext cx="2398058" cy="731115"/>
        </a:xfrm>
        <a:prstGeom prst="rect">
          <a:avLst/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Seguimiento de Egresados</a:t>
          </a:r>
          <a:endParaRPr lang="es-ES" sz="2400" kern="1200" dirty="0"/>
        </a:p>
      </dsp:txBody>
      <dsp:txXfrm>
        <a:off x="2214646" y="644535"/>
        <a:ext cx="2398058" cy="731115"/>
      </dsp:txXfrm>
    </dsp:sp>
    <dsp:sp modelId="{5DFEF023-7797-5A4C-9F76-A8196ACCD2F6}">
      <dsp:nvSpPr>
        <dsp:cNvPr id="0" name=""/>
        <dsp:cNvSpPr/>
      </dsp:nvSpPr>
      <dsp:spPr>
        <a:xfrm>
          <a:off x="2214646" y="1558430"/>
          <a:ext cx="2398058" cy="731115"/>
        </a:xfrm>
        <a:prstGeom prst="rect">
          <a:avLst/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Empleadores Cuantitativo</a:t>
          </a:r>
          <a:endParaRPr lang="es-ES" sz="2400" kern="1200" dirty="0"/>
        </a:p>
      </dsp:txBody>
      <dsp:txXfrm>
        <a:off x="2214646" y="1558430"/>
        <a:ext cx="2398058" cy="731115"/>
      </dsp:txXfrm>
    </dsp:sp>
    <dsp:sp modelId="{4942607F-8870-2C4E-9DA6-8F21562BFFE4}">
      <dsp:nvSpPr>
        <dsp:cNvPr id="0" name=""/>
        <dsp:cNvSpPr/>
      </dsp:nvSpPr>
      <dsp:spPr>
        <a:xfrm>
          <a:off x="2214646" y="2472324"/>
          <a:ext cx="2398058" cy="731115"/>
        </a:xfrm>
        <a:prstGeom prst="rect">
          <a:avLst/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Empleadores Cualitativo</a:t>
          </a:r>
          <a:endParaRPr lang="es-ES" sz="2400" kern="1200" dirty="0"/>
        </a:p>
      </dsp:txBody>
      <dsp:txXfrm>
        <a:off x="2214646" y="2472324"/>
        <a:ext cx="2398058" cy="7311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B0C372-EF36-E44E-BEBF-324404B8C477}">
      <dsp:nvSpPr>
        <dsp:cNvPr id="0" name=""/>
        <dsp:cNvSpPr/>
      </dsp:nvSpPr>
      <dsp:spPr>
        <a:xfrm>
          <a:off x="0" y="0"/>
          <a:ext cx="3744416" cy="3744416"/>
        </a:xfrm>
        <a:prstGeom prst="pie">
          <a:avLst>
            <a:gd name="adj1" fmla="val 5400000"/>
            <a:gd name="adj2" fmla="val 16200000"/>
          </a:avLst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F0E346D-F71F-B34B-A8EC-EFFE261F5AD2}">
      <dsp:nvSpPr>
        <dsp:cNvPr id="0" name=""/>
        <dsp:cNvSpPr/>
      </dsp:nvSpPr>
      <dsp:spPr>
        <a:xfrm>
          <a:off x="1872208" y="0"/>
          <a:ext cx="5040560" cy="37444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i="1" kern="1200" dirty="0" smtClean="0"/>
            <a:t>Estudio de seguimiento de egresados con gráficas, cruces estadísticos, presentación y resumen ejecutivo.</a:t>
          </a:r>
          <a:endParaRPr lang="es-ES" sz="1600" b="1" i="1" kern="1200" dirty="0"/>
        </a:p>
      </dsp:txBody>
      <dsp:txXfrm>
        <a:off x="1872208" y="0"/>
        <a:ext cx="5040560" cy="599106"/>
      </dsp:txXfrm>
    </dsp:sp>
    <dsp:sp modelId="{146297F1-97E2-3B45-945E-D50069F3D141}">
      <dsp:nvSpPr>
        <dsp:cNvPr id="0" name=""/>
        <dsp:cNvSpPr/>
      </dsp:nvSpPr>
      <dsp:spPr>
        <a:xfrm>
          <a:off x="393163" y="599106"/>
          <a:ext cx="2958088" cy="2958088"/>
        </a:xfrm>
        <a:prstGeom prst="pie">
          <a:avLst>
            <a:gd name="adj1" fmla="val 5400000"/>
            <a:gd name="adj2" fmla="val 16200000"/>
          </a:avLst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BB84D7A-DAC9-C145-8CE1-75121C8390D8}">
      <dsp:nvSpPr>
        <dsp:cNvPr id="0" name=""/>
        <dsp:cNvSpPr/>
      </dsp:nvSpPr>
      <dsp:spPr>
        <a:xfrm>
          <a:off x="1872208" y="599106"/>
          <a:ext cx="5040560" cy="29580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i="1" kern="1200" dirty="0" smtClean="0"/>
            <a:t>Estudio cuantitativo de empleadores con gráficas, cruces estadísticos, presentación y resumen ejecutivo.</a:t>
          </a:r>
          <a:endParaRPr lang="es-ES" sz="1600" b="1" i="1" kern="1200" dirty="0"/>
        </a:p>
      </dsp:txBody>
      <dsp:txXfrm>
        <a:off x="1872208" y="599106"/>
        <a:ext cx="5040560" cy="599106"/>
      </dsp:txXfrm>
    </dsp:sp>
    <dsp:sp modelId="{CE8084B4-0624-2742-8991-8632AAFDD3F7}">
      <dsp:nvSpPr>
        <dsp:cNvPr id="0" name=""/>
        <dsp:cNvSpPr/>
      </dsp:nvSpPr>
      <dsp:spPr>
        <a:xfrm>
          <a:off x="786327" y="1198213"/>
          <a:ext cx="2171761" cy="2171761"/>
        </a:xfrm>
        <a:prstGeom prst="pie">
          <a:avLst>
            <a:gd name="adj1" fmla="val 5400000"/>
            <a:gd name="adj2" fmla="val 16200000"/>
          </a:avLst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BB0B5A-CB8F-424F-9774-4ABCEF30DD7C}">
      <dsp:nvSpPr>
        <dsp:cNvPr id="0" name=""/>
        <dsp:cNvSpPr/>
      </dsp:nvSpPr>
      <dsp:spPr>
        <a:xfrm>
          <a:off x="1872208" y="1198213"/>
          <a:ext cx="5040560" cy="217176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i="1" kern="1200" dirty="0" smtClean="0"/>
            <a:t>Análisis de entrevistas a profundidad.</a:t>
          </a:r>
          <a:endParaRPr lang="es-ES" sz="1600" b="1" i="1" kern="1200" dirty="0"/>
        </a:p>
      </dsp:txBody>
      <dsp:txXfrm>
        <a:off x="1872208" y="1198213"/>
        <a:ext cx="5040560" cy="599106"/>
      </dsp:txXfrm>
    </dsp:sp>
    <dsp:sp modelId="{41C5D8EB-A9BA-C646-8CB4-95DE73ACD4A8}">
      <dsp:nvSpPr>
        <dsp:cNvPr id="0" name=""/>
        <dsp:cNvSpPr/>
      </dsp:nvSpPr>
      <dsp:spPr>
        <a:xfrm>
          <a:off x="1179491" y="1797319"/>
          <a:ext cx="1385433" cy="1385433"/>
        </a:xfrm>
        <a:prstGeom prst="pie">
          <a:avLst>
            <a:gd name="adj1" fmla="val 5400000"/>
            <a:gd name="adj2" fmla="val 16200000"/>
          </a:avLst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E078C30-1FC7-F14F-B995-7E52251FFD08}">
      <dsp:nvSpPr>
        <dsp:cNvPr id="0" name=""/>
        <dsp:cNvSpPr/>
      </dsp:nvSpPr>
      <dsp:spPr>
        <a:xfrm>
          <a:off x="1872208" y="1797319"/>
          <a:ext cx="5040560" cy="138543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i="1" kern="1200" dirty="0" smtClean="0"/>
            <a:t>Base de datos de egresados actualizada</a:t>
          </a:r>
          <a:endParaRPr lang="es-ES" sz="1600" b="1" i="1" kern="1200" dirty="0"/>
        </a:p>
      </dsp:txBody>
      <dsp:txXfrm>
        <a:off x="1872208" y="1797319"/>
        <a:ext cx="5040560" cy="599106"/>
      </dsp:txXfrm>
    </dsp:sp>
    <dsp:sp modelId="{CEDB264D-2C08-AE48-8F78-DC8B569686FF}">
      <dsp:nvSpPr>
        <dsp:cNvPr id="0" name=""/>
        <dsp:cNvSpPr/>
      </dsp:nvSpPr>
      <dsp:spPr>
        <a:xfrm>
          <a:off x="1572654" y="2396426"/>
          <a:ext cx="599106" cy="599106"/>
        </a:xfrm>
        <a:prstGeom prst="pie">
          <a:avLst>
            <a:gd name="adj1" fmla="val 5400000"/>
            <a:gd name="adj2" fmla="val 16200000"/>
          </a:avLst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D204DF2-A1D8-D040-A3D8-58CF5BEF3000}">
      <dsp:nvSpPr>
        <dsp:cNvPr id="0" name=""/>
        <dsp:cNvSpPr/>
      </dsp:nvSpPr>
      <dsp:spPr>
        <a:xfrm>
          <a:off x="1872208" y="2396426"/>
          <a:ext cx="5040560" cy="59910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80000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i="1" kern="1200" dirty="0" smtClean="0"/>
            <a:t>Base de datos de empleadores para vinculación</a:t>
          </a:r>
          <a:endParaRPr lang="es-ES" sz="1800" b="1" i="1" kern="1200" dirty="0"/>
        </a:p>
      </dsp:txBody>
      <dsp:txXfrm>
        <a:off x="1872208" y="2396426"/>
        <a:ext cx="5040560" cy="5991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D880DF-17A8-FB43-92D5-FEA933913904}">
      <dsp:nvSpPr>
        <dsp:cNvPr id="0" name=""/>
        <dsp:cNvSpPr/>
      </dsp:nvSpPr>
      <dsp:spPr>
        <a:xfrm>
          <a:off x="29" y="1800209"/>
          <a:ext cx="6624720" cy="3254195"/>
        </a:xfrm>
        <a:prstGeom prst="rect">
          <a:avLst/>
        </a:prstGeom>
        <a:solidFill>
          <a:schemeClr val="bg1">
            <a:lumMod val="5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0ABD3A3-6E72-494B-B135-777068D5F66E}">
      <dsp:nvSpPr>
        <dsp:cNvPr id="0" name=""/>
        <dsp:cNvSpPr/>
      </dsp:nvSpPr>
      <dsp:spPr>
        <a:xfrm>
          <a:off x="-628740" y="2120336"/>
          <a:ext cx="5507877" cy="1801752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EED338-326F-9949-A3F8-1DCA412663E1}">
      <dsp:nvSpPr>
        <dsp:cNvPr id="0" name=""/>
        <dsp:cNvSpPr/>
      </dsp:nvSpPr>
      <dsp:spPr>
        <a:xfrm>
          <a:off x="2376273" y="2211749"/>
          <a:ext cx="5122672" cy="2482324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6C05F1-AE7E-8849-9A8B-CB9678533B85}">
      <dsp:nvSpPr>
        <dsp:cNvPr id="0" name=""/>
        <dsp:cNvSpPr/>
      </dsp:nvSpPr>
      <dsp:spPr>
        <a:xfrm>
          <a:off x="936104" y="720080"/>
          <a:ext cx="1175170" cy="1175170"/>
        </a:xfrm>
        <a:prstGeom prst="plus">
          <a:avLst>
            <a:gd name="adj" fmla="val 32810"/>
          </a:avLst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0ABCF5-BFE1-8643-A258-4C80212B2D99}">
      <dsp:nvSpPr>
        <dsp:cNvPr id="0" name=""/>
        <dsp:cNvSpPr/>
      </dsp:nvSpPr>
      <dsp:spPr>
        <a:xfrm>
          <a:off x="4464501" y="1368148"/>
          <a:ext cx="1106042" cy="379031"/>
        </a:xfrm>
        <a:prstGeom prst="rect">
          <a:avLst/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598F587-75EF-EB4C-8194-AB830312E550}">
      <dsp:nvSpPr>
        <dsp:cNvPr id="0" name=""/>
        <dsp:cNvSpPr/>
      </dsp:nvSpPr>
      <dsp:spPr>
        <a:xfrm>
          <a:off x="3528392" y="2120540"/>
          <a:ext cx="691" cy="2539507"/>
        </a:xfrm>
        <a:prstGeom prst="line">
          <a:avLst/>
        </a:prstGeom>
        <a:noFill/>
        <a:ln w="254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AutoShape 1"/>
          <p:cNvSpPr>
            <a:spLocks noChangeArrowheads="1"/>
          </p:cNvSpPr>
          <p:nvPr/>
        </p:nvSpPr>
        <p:spPr bwMode="auto">
          <a:xfrm>
            <a:off x="0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2" tIns="41811" rIns="83622" bIns="41811" anchor="ctr"/>
          <a:lstStyle/>
          <a:p>
            <a:endParaRPr lang="es-MX" altLang="es-MX">
              <a:ea typeface="MS PGothic" pitchFamily="34" charset="-128"/>
            </a:endParaRPr>
          </a:p>
        </p:txBody>
      </p:sp>
      <p:sp>
        <p:nvSpPr>
          <p:cNvPr id="104451" name="AutoShape 2"/>
          <p:cNvSpPr>
            <a:spLocks noChangeArrowheads="1"/>
          </p:cNvSpPr>
          <p:nvPr/>
        </p:nvSpPr>
        <p:spPr bwMode="auto">
          <a:xfrm>
            <a:off x="0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2" tIns="41811" rIns="83622" bIns="41811" anchor="ctr"/>
          <a:lstStyle/>
          <a:p>
            <a:endParaRPr lang="es-MX" altLang="es-MX">
              <a:ea typeface="MS PGothic" pitchFamily="34" charset="-128"/>
            </a:endParaRPr>
          </a:p>
        </p:txBody>
      </p:sp>
      <p:sp>
        <p:nvSpPr>
          <p:cNvPr id="104452" name="AutoShape 3"/>
          <p:cNvSpPr>
            <a:spLocks noChangeArrowheads="1"/>
          </p:cNvSpPr>
          <p:nvPr/>
        </p:nvSpPr>
        <p:spPr bwMode="auto">
          <a:xfrm>
            <a:off x="0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2" tIns="41811" rIns="83622" bIns="41811" anchor="ctr"/>
          <a:lstStyle/>
          <a:p>
            <a:endParaRPr lang="es-MX" altLang="es-MX">
              <a:ea typeface="MS PGothic" pitchFamily="34" charset="-128"/>
            </a:endParaRPr>
          </a:p>
        </p:txBody>
      </p:sp>
      <p:sp>
        <p:nvSpPr>
          <p:cNvPr id="104453" name="AutoShape 4"/>
          <p:cNvSpPr>
            <a:spLocks noChangeArrowheads="1"/>
          </p:cNvSpPr>
          <p:nvPr/>
        </p:nvSpPr>
        <p:spPr bwMode="auto">
          <a:xfrm>
            <a:off x="0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2" tIns="41811" rIns="83622" bIns="41811" anchor="ctr"/>
          <a:lstStyle/>
          <a:p>
            <a:endParaRPr lang="es-MX" altLang="es-MX">
              <a:ea typeface="MS PGothic" pitchFamily="34" charset="-128"/>
            </a:endParaRPr>
          </a:p>
        </p:txBody>
      </p:sp>
      <p:sp>
        <p:nvSpPr>
          <p:cNvPr id="10445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2688" y="706438"/>
            <a:ext cx="4637087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701675" y="4414838"/>
            <a:ext cx="5600700" cy="417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104456" name="Text Box 7"/>
          <p:cNvSpPr txBox="1">
            <a:spLocks noChangeArrowheads="1"/>
          </p:cNvSpPr>
          <p:nvPr/>
        </p:nvSpPr>
        <p:spPr bwMode="auto">
          <a:xfrm>
            <a:off x="0" y="0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2" tIns="41811" rIns="83622" bIns="41811" anchor="ctr"/>
          <a:lstStyle/>
          <a:p>
            <a:endParaRPr lang="es-MX" altLang="es-MX">
              <a:ea typeface="MS PGothic" pitchFamily="34" charset="-128"/>
            </a:endParaRPr>
          </a:p>
        </p:txBody>
      </p:sp>
      <p:sp>
        <p:nvSpPr>
          <p:cNvPr id="104457" name="Text Box 8"/>
          <p:cNvSpPr txBox="1">
            <a:spLocks noChangeArrowheads="1"/>
          </p:cNvSpPr>
          <p:nvPr/>
        </p:nvSpPr>
        <p:spPr bwMode="auto">
          <a:xfrm>
            <a:off x="3967163" y="0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2" tIns="41811" rIns="83622" bIns="41811" anchor="ctr"/>
          <a:lstStyle/>
          <a:p>
            <a:endParaRPr lang="es-MX" altLang="es-MX">
              <a:ea typeface="MS PGothic" pitchFamily="34" charset="-128"/>
            </a:endParaRPr>
          </a:p>
        </p:txBody>
      </p:sp>
      <p:sp>
        <p:nvSpPr>
          <p:cNvPr id="104458" name="Text Box 9"/>
          <p:cNvSpPr txBox="1">
            <a:spLocks noChangeArrowheads="1"/>
          </p:cNvSpPr>
          <p:nvPr/>
        </p:nvSpPr>
        <p:spPr bwMode="auto">
          <a:xfrm>
            <a:off x="0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2" tIns="41811" rIns="83622" bIns="41811" anchor="ctr"/>
          <a:lstStyle/>
          <a:p>
            <a:endParaRPr lang="es-MX" altLang="es-MX">
              <a:ea typeface="MS PGothic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967163" y="8831263"/>
            <a:ext cx="3035300" cy="457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SzPct val="45000"/>
              <a:buFontTx/>
              <a:buNone/>
              <a:tabLst>
                <a:tab pos="661988" algn="l"/>
                <a:tab pos="1323975" algn="l"/>
                <a:tab pos="1985963" algn="l"/>
                <a:tab pos="2647950" algn="l"/>
              </a:tabLst>
              <a:defRPr sz="1300" smtClean="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defRPr>
            </a:lvl1pPr>
          </a:lstStyle>
          <a:p>
            <a:pPr>
              <a:defRPr/>
            </a:pPr>
            <a:fld id="{DA08DFA0-49AE-4A67-B881-BE4A11A4385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8007066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MS PGothic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MS PGothic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MS PGothic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MS PGothic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10A79EA2-DFAE-4E89-8AE9-49DAF6D3C222}" type="slidenum">
              <a:rPr lang="es-MX" altLang="es-MX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eaLnBrk="1"/>
              <a:t>1</a:t>
            </a:fld>
            <a:endParaRPr lang="es-MX" altLang="es-MX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05475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178E92FF-20E6-4473-9633-D62F9EE73385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algn="r" eaLnBrk="1">
                <a:lnSpc>
                  <a:spcPct val="95000"/>
                </a:lnSpc>
                <a:buClrTx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054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46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46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47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47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48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48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49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49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50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50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52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52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A08DFA0-49AE-4A67-B881-BE4A11A4385B}" type="slidenum">
              <a:rPr lang="es-MX" altLang="es-MX" smtClean="0"/>
              <a:pPr>
                <a:defRPr/>
              </a:pPr>
              <a:t>54</a:t>
            </a:fld>
            <a:endParaRPr lang="es-MX" altLang="es-MX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1891" algn="l"/>
                <a:tab pos="1323781" algn="l"/>
                <a:tab pos="1985672" algn="l"/>
                <a:tab pos="2647562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>
              <a:tabLst>
                <a:tab pos="661891" algn="l"/>
                <a:tab pos="1323781" algn="l"/>
                <a:tab pos="1985672" algn="l"/>
                <a:tab pos="2647562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>
              <a:tabLst>
                <a:tab pos="661891" algn="l"/>
                <a:tab pos="1323781" algn="l"/>
                <a:tab pos="1985672" algn="l"/>
                <a:tab pos="2647562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>
              <a:tabLst>
                <a:tab pos="661891" algn="l"/>
                <a:tab pos="1323781" algn="l"/>
                <a:tab pos="1985672" algn="l"/>
                <a:tab pos="2647562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>
              <a:tabLst>
                <a:tab pos="661891" algn="l"/>
                <a:tab pos="1323781" algn="l"/>
                <a:tab pos="1985672" algn="l"/>
                <a:tab pos="2647562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232" indent="-228567" defTabSz="44919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61891" algn="l"/>
                <a:tab pos="1323781" algn="l"/>
                <a:tab pos="1985672" algn="l"/>
                <a:tab pos="2647562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364" indent="-228567" defTabSz="44919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61891" algn="l"/>
                <a:tab pos="1323781" algn="l"/>
                <a:tab pos="1985672" algn="l"/>
                <a:tab pos="2647562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8498" indent="-228567" defTabSz="44919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61891" algn="l"/>
                <a:tab pos="1323781" algn="l"/>
                <a:tab pos="1985672" algn="l"/>
                <a:tab pos="2647562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5630" indent="-228567" defTabSz="449198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661891" algn="l"/>
                <a:tab pos="1323781" algn="l"/>
                <a:tab pos="1985672" algn="l"/>
                <a:tab pos="2647562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eaLnBrk="1"/>
            <a:fld id="{5DF11C3F-412F-7247-A652-010AE9C5BBCF}" type="slidenum">
              <a:rPr lang="es-MX" sz="1300">
                <a:solidFill>
                  <a:srgbClr val="000000"/>
                </a:solidFill>
                <a:latin typeface="Times New Roman" charset="0"/>
                <a:ea typeface="MS PGothic" charset="0"/>
                <a:cs typeface="MS PGothic" charset="0"/>
              </a:rPr>
              <a:pPr eaLnBrk="1"/>
              <a:t>55</a:t>
            </a:fld>
            <a:endParaRPr lang="es-MX" sz="1300">
              <a:solidFill>
                <a:srgbClr val="000000"/>
              </a:solidFill>
              <a:latin typeface="Times New Roman" charset="0"/>
              <a:ea typeface="MS PGothic" charset="0"/>
              <a:cs typeface="MS PGothic" charset="0"/>
            </a:endParaRPr>
          </a:p>
        </p:txBody>
      </p:sp>
      <p:sp>
        <p:nvSpPr>
          <p:cNvPr id="54275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85A9A226-9868-9540-AAD3-62F7B28D7058}" type="slidenum">
              <a:rPr lang="es-MX" sz="1300">
                <a:solidFill>
                  <a:srgbClr val="000000"/>
                </a:solidFill>
                <a:latin typeface="Times New Roman" charset="0"/>
                <a:ea typeface="MS PGothic" charset="0"/>
                <a:cs typeface="MS PGothic" charset="0"/>
              </a:rPr>
              <a:pPr algn="r" eaLnBrk="1">
                <a:lnSpc>
                  <a:spcPct val="95000"/>
                </a:lnSpc>
                <a:buClrTx/>
              </a:pPr>
              <a:t>55</a:t>
            </a:fld>
            <a:endParaRPr lang="es-MX" sz="1300">
              <a:solidFill>
                <a:srgbClr val="000000"/>
              </a:solidFill>
              <a:latin typeface="Times New Roman" charset="0"/>
              <a:ea typeface="MS PGothic" charset="0"/>
              <a:cs typeface="MS PGothic" charset="0"/>
            </a:endParaRPr>
          </a:p>
        </p:txBody>
      </p:sp>
      <p:sp>
        <p:nvSpPr>
          <p:cNvPr id="542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lang="es-MX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416E74FB-868E-4136-87B6-F6AA2A087214}" type="slidenum">
              <a:rPr lang="es-MX" altLang="es-MX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eaLnBrk="1"/>
              <a:t>56</a:t>
            </a:fld>
            <a:endParaRPr lang="es-MX" altLang="es-MX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23907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2BB5F30-68D8-4380-8CA9-5E9C2C6B193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algn="r" eaLnBrk="1">
                <a:lnSpc>
                  <a:spcPct val="95000"/>
                </a:lnSpc>
                <a:buClrTx/>
              </a:pPr>
              <a:t>56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239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416E74FB-868E-4136-87B6-F6AA2A087214}" type="slidenum">
              <a:rPr lang="es-MX" altLang="es-MX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eaLnBrk="1"/>
              <a:t>57</a:t>
            </a:fld>
            <a:endParaRPr lang="es-MX" altLang="es-MX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23907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2BB5F30-68D8-4380-8CA9-5E9C2C6B193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algn="r" eaLnBrk="1">
                <a:lnSpc>
                  <a:spcPct val="95000"/>
                </a:lnSpc>
                <a:buClrTx/>
              </a:pPr>
              <a:t>57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239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9FF6192D-22A4-4D82-B8FE-16F95ED4DA42}" type="slidenum">
              <a:rPr lang="es-MX" altLang="es-MX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eaLnBrk="1"/>
              <a:t>2</a:t>
            </a:fld>
            <a:endParaRPr lang="es-MX" altLang="es-MX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07523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2679A32-E2E0-47B2-BC32-A7F6257B5CE7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algn="r" eaLnBrk="1">
                <a:lnSpc>
                  <a:spcPct val="95000"/>
                </a:lnSpc>
                <a:buClrTx/>
              </a:pPr>
              <a:t>2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075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59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59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DA08DFA0-49AE-4A67-B881-BE4A11A4385B}" type="slidenum">
              <a:rPr lang="es-MX" altLang="es-MX" smtClean="0"/>
              <a:pPr>
                <a:defRPr/>
              </a:pPr>
              <a:t>62</a:t>
            </a:fld>
            <a:endParaRPr lang="es-MX" altLang="es-MX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69E026A-2AE1-439A-936C-BB87DCA5BE45}" type="slidenum">
              <a:rPr lang="es-MX" altLang="es-MX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eaLnBrk="1"/>
              <a:t>81</a:t>
            </a:fld>
            <a:endParaRPr lang="es-MX" altLang="es-MX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67939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E2263955-1083-4F10-AC0D-A2361318EEEC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algn="r" eaLnBrk="1">
                <a:lnSpc>
                  <a:spcPct val="95000"/>
                </a:lnSpc>
                <a:buClrTx/>
              </a:pPr>
              <a:t>81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67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7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69E026A-2AE1-439A-936C-BB87DCA5BE45}" type="slidenum">
              <a:rPr lang="es-MX" altLang="es-MX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eaLnBrk="1"/>
              <a:t>82</a:t>
            </a:fld>
            <a:endParaRPr lang="es-MX" altLang="es-MX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67939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E2263955-1083-4F10-AC0D-A2361318EEEC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algn="r" eaLnBrk="1">
                <a:lnSpc>
                  <a:spcPct val="95000"/>
                </a:lnSpc>
                <a:buClrTx/>
              </a:pPr>
              <a:t>82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67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7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69E026A-2AE1-439A-936C-BB87DCA5BE45}" type="slidenum">
              <a:rPr lang="es-MX" altLang="es-MX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eaLnBrk="1"/>
              <a:t>83</a:t>
            </a:fld>
            <a:endParaRPr lang="es-MX" altLang="es-MX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67939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E2263955-1083-4F10-AC0D-A2361318EEEC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algn="r" eaLnBrk="1">
                <a:lnSpc>
                  <a:spcPct val="95000"/>
                </a:lnSpc>
                <a:buClrTx/>
              </a:pPr>
              <a:t>83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67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7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69E026A-2AE1-439A-936C-BB87DCA5BE45}" type="slidenum">
              <a:rPr lang="es-MX" altLang="es-MX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eaLnBrk="1"/>
              <a:t>84</a:t>
            </a:fld>
            <a:endParaRPr lang="es-MX" altLang="es-MX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67939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E2263955-1083-4F10-AC0D-A2361318EEEC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algn="r" eaLnBrk="1">
                <a:lnSpc>
                  <a:spcPct val="95000"/>
                </a:lnSpc>
                <a:buClrTx/>
              </a:pPr>
              <a:t>84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67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7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69E026A-2AE1-439A-936C-BB87DCA5BE45}" type="slidenum">
              <a:rPr lang="es-MX" altLang="es-MX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eaLnBrk="1"/>
              <a:t>85</a:t>
            </a:fld>
            <a:endParaRPr lang="es-MX" altLang="es-MX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67939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E2263955-1083-4F10-AC0D-A2361318EEEC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algn="r" eaLnBrk="1">
                <a:lnSpc>
                  <a:spcPct val="95000"/>
                </a:lnSpc>
                <a:buClrTx/>
              </a:pPr>
              <a:t>85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67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7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E3E9FD26-2988-463F-A2ED-6E750C72551F}" type="slidenum">
              <a:rPr lang="es-MX" altLang="es-MX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eaLnBrk="1"/>
              <a:t>86</a:t>
            </a:fld>
            <a:endParaRPr lang="es-MX" altLang="es-MX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71011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28C3CA85-76AF-434C-B091-3F362B20786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algn="r" eaLnBrk="1">
                <a:lnSpc>
                  <a:spcPct val="95000"/>
                </a:lnSpc>
                <a:buClrTx/>
              </a:pPr>
              <a:t>86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710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10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E74A3995-724A-496F-809E-1FDC27FBCACB}" type="slidenum">
              <a:rPr lang="es-MX" altLang="es-MX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eaLnBrk="1"/>
              <a:t>3</a:t>
            </a:fld>
            <a:endParaRPr lang="es-MX" altLang="es-MX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21859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C3EDAEDE-6A14-40B5-A695-7F09D5BD6A7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algn="r" eaLnBrk="1">
                <a:lnSpc>
                  <a:spcPct val="95000"/>
                </a:lnSpc>
                <a:buClrTx/>
              </a:pPr>
              <a:t>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218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F658D088-641A-4EF5-9D5A-03DAE6A4BAB5}" type="slidenum">
              <a:rPr lang="es-MX" altLang="es-MX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eaLnBrk="1"/>
              <a:t>9</a:t>
            </a:fld>
            <a:endParaRPr lang="es-MX" altLang="es-MX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22883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63A65AFE-D5E9-4F95-A7CC-3836DB90CC3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algn="r" eaLnBrk="1">
                <a:lnSpc>
                  <a:spcPct val="95000"/>
                </a:lnSpc>
                <a:buClrTx/>
              </a:pPr>
              <a:t>9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228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01A3AE80-7129-4D74-8E82-489EE41B95FB}" type="slidenum">
              <a:rPr lang="es-MX" altLang="es-MX" sz="130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13</a:t>
            </a:fld>
            <a:endParaRPr lang="es-MX" altLang="es-MX" sz="1300"/>
          </a:p>
        </p:txBody>
      </p:sp>
      <p:sp>
        <p:nvSpPr>
          <p:cNvPr id="36867" name="Text Box 1"/>
          <p:cNvSpPr txBox="1">
            <a:spLocks noChangeArrowheads="1"/>
          </p:cNvSpPr>
          <p:nvPr/>
        </p:nvSpPr>
        <p:spPr bwMode="auto">
          <a:xfrm>
            <a:off x="3966886" y="8831059"/>
            <a:ext cx="3041878" cy="463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</a:pPr>
            <a:fld id="{8EF6061D-9CF5-411E-A46B-0C2052F1FA31}" type="slidenum">
              <a:rPr lang="es-MX" altLang="es-MX" sz="1300"/>
              <a:pPr algn="r" eaLnBrk="1">
                <a:lnSpc>
                  <a:spcPct val="95000"/>
                </a:lnSpc>
                <a:spcBef>
                  <a:spcPct val="0"/>
                </a:spcBef>
                <a:buClrTx/>
              </a:pPr>
              <a:t>13</a:t>
            </a:fld>
            <a:endParaRPr lang="es-MX" altLang="es-MX" sz="1300"/>
          </a:p>
        </p:txBody>
      </p:sp>
      <p:sp>
        <p:nvSpPr>
          <p:cNvPr id="368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351" y="4415529"/>
            <a:ext cx="5607337" cy="418211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BA2C27AA-C7B1-465A-A6D4-B0CA9B8F814F}" type="slidenum">
              <a:rPr lang="es-MX" altLang="es-MX" sz="130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14</a:t>
            </a:fld>
            <a:endParaRPr lang="es-MX" altLang="es-MX" sz="1300"/>
          </a:p>
        </p:txBody>
      </p:sp>
      <p:sp>
        <p:nvSpPr>
          <p:cNvPr id="38915" name="Text Box 1"/>
          <p:cNvSpPr txBox="1">
            <a:spLocks noChangeArrowheads="1"/>
          </p:cNvSpPr>
          <p:nvPr/>
        </p:nvSpPr>
        <p:spPr bwMode="auto">
          <a:xfrm>
            <a:off x="3966886" y="8831059"/>
            <a:ext cx="3041878" cy="463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</a:pPr>
            <a:fld id="{BEEAFDA5-B8E1-4F38-810A-3143D9929460}" type="slidenum">
              <a:rPr lang="es-MX" altLang="es-MX" sz="1300"/>
              <a:pPr algn="r" eaLnBrk="1">
                <a:lnSpc>
                  <a:spcPct val="95000"/>
                </a:lnSpc>
                <a:spcBef>
                  <a:spcPct val="0"/>
                </a:spcBef>
                <a:buClrTx/>
              </a:pPr>
              <a:t>14</a:t>
            </a:fld>
            <a:endParaRPr lang="es-MX" altLang="es-MX" sz="1300"/>
          </a:p>
        </p:txBody>
      </p:sp>
      <p:sp>
        <p:nvSpPr>
          <p:cNvPr id="389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351" y="4415529"/>
            <a:ext cx="5607337" cy="418211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F658D088-641A-4EF5-9D5A-03DAE6A4BAB5}" type="slidenum">
              <a:rPr lang="es-MX" altLang="es-MX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eaLnBrk="1"/>
              <a:t>40</a:t>
            </a:fld>
            <a:endParaRPr lang="es-MX" altLang="es-MX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22883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63A65AFE-D5E9-4F95-A7CC-3836DB90CC3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MS PGothic" pitchFamily="34" charset="-128"/>
              </a:rPr>
              <a:pPr algn="r" eaLnBrk="1">
                <a:lnSpc>
                  <a:spcPct val="95000"/>
                </a:lnSpc>
                <a:buClrTx/>
              </a:pPr>
              <a:t>40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228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1541114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6348134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232399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F79CA-2977-0943-8855-180D42DDE392}" type="datetimeFigureOut">
              <a:rPr lang="es-ES" smtClean="0"/>
              <a:t>15/04/2015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F8755-F24D-E748-B45A-56CB0FA73DE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4210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F79CA-2977-0943-8855-180D42DDE392}" type="datetimeFigureOut">
              <a:rPr lang="es-ES" smtClean="0"/>
              <a:t>15/04/2015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F8755-F24D-E748-B45A-56CB0FA73DE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8997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F79CA-2977-0943-8855-180D42DDE392}" type="datetimeFigureOut">
              <a:rPr lang="es-ES" smtClean="0"/>
              <a:t>15/04/2015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F8755-F24D-E748-B45A-56CB0FA73DE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02088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F79CA-2977-0943-8855-180D42DDE392}" type="datetimeFigureOut">
              <a:rPr lang="es-ES" smtClean="0"/>
              <a:t>15/04/2015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F8755-F24D-E748-B45A-56CB0FA73DE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3917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F79CA-2977-0943-8855-180D42DDE392}" type="datetimeFigureOut">
              <a:rPr lang="es-ES" smtClean="0"/>
              <a:t>15/04/2015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F8755-F24D-E748-B45A-56CB0FA73DE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39818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F79CA-2977-0943-8855-180D42DDE392}" type="datetimeFigureOut">
              <a:rPr lang="es-ES" smtClean="0"/>
              <a:t>15/04/2015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F8755-F24D-E748-B45A-56CB0FA73DE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6397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F79CA-2977-0943-8855-180D42DDE392}" type="datetimeFigureOut">
              <a:rPr lang="es-ES" smtClean="0"/>
              <a:t>15/04/2015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F8755-F24D-E748-B45A-56CB0FA73DE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36899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F79CA-2977-0943-8855-180D42DDE392}" type="datetimeFigureOut">
              <a:rPr lang="es-ES" smtClean="0"/>
              <a:t>15/04/2015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F8755-F24D-E748-B45A-56CB0FA73DE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1894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5271396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F79CA-2977-0943-8855-180D42DDE392}" type="datetimeFigureOut">
              <a:rPr lang="es-ES" smtClean="0"/>
              <a:t>15/04/2015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F8755-F24D-E748-B45A-56CB0FA73DE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1832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F79CA-2977-0943-8855-180D42DDE392}" type="datetimeFigureOut">
              <a:rPr lang="es-ES" smtClean="0"/>
              <a:t>15/04/2015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F8755-F24D-E748-B45A-56CB0FA73DE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7028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F79CA-2977-0943-8855-180D42DDE392}" type="datetimeFigureOut">
              <a:rPr lang="es-ES" smtClean="0"/>
              <a:t>15/04/2015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F8755-F24D-E748-B45A-56CB0FA73DE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35207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571C51E-C8E1-4847-82C6-FA5D76564D68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7445985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F942DE-B9E3-4907-9726-6341DBE1413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16150694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9546ECD-2C48-480A-ACBC-16A07D7A634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183089915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2559319-A65C-4FD1-B9FC-DE1E42B0088D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16203110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F524ED0-9350-4A25-8B8F-C79D7C90E3E3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14352791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4F5649-2003-4D9F-8735-59A0BAAAD7CA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1995145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50583D2-8F33-4064-9016-F3A3EC10C0B3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8714209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5207252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25F9D6F-1928-4E2E-9282-223380583267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986188389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C2985BD-CD87-458F-8337-EA32BF44441D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95093007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43E4980-69AA-419B-9ABF-0E91FAEF4307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84640892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8FAFD50-C11C-41B9-9C69-5B6FA023A0EF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81287122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7327914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8175646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44350555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8545044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21411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9458115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8315681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278242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48410416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2732118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2913040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6299520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3493784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319216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906310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1721278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0962736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333375"/>
            <a:ext cx="6875463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292600"/>
            <a:ext cx="1109663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825500" y="46037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MS PGothic" pitchFamily="34" charset="-128"/>
            </a:endParaRP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1663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1663" cy="451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los formatos del texto del esquema</a:t>
            </a:r>
          </a:p>
          <a:p>
            <a:pPr lvl="1"/>
            <a:r>
              <a:rPr lang="en-GB" altLang="es-MX" smtClean="0"/>
              <a:t>Segundo nivel del esquema</a:t>
            </a:r>
          </a:p>
          <a:p>
            <a:pPr lvl="2"/>
            <a:r>
              <a:rPr lang="en-GB" altLang="es-MX" smtClean="0"/>
              <a:t>Tercer nivel del esquema</a:t>
            </a:r>
          </a:p>
          <a:p>
            <a:pPr lvl="3"/>
            <a:r>
              <a:rPr lang="en-GB" altLang="es-MX" smtClean="0"/>
              <a:t>Cuarto nivel del esquema</a:t>
            </a:r>
          </a:p>
          <a:p>
            <a:pPr lvl="4"/>
            <a:r>
              <a:rPr lang="en-GB" altLang="es-MX" smtClean="0"/>
              <a:t>Quinto nivel del esquema</a:t>
            </a:r>
          </a:p>
          <a:p>
            <a:pPr lvl="4"/>
            <a:r>
              <a:rPr lang="en-GB" altLang="es-MX" smtClean="0"/>
              <a:t>Sexto nivel del esquema</a:t>
            </a:r>
          </a:p>
          <a:p>
            <a:pPr lvl="4"/>
            <a:r>
              <a:rPr lang="en-GB" altLang="es-MX" smtClean="0"/>
              <a:t>Séptimo nivel del esquema</a:t>
            </a:r>
          </a:p>
          <a:p>
            <a:pPr lvl="4"/>
            <a:r>
              <a:rPr lang="en-GB" altLang="es-MX" smtClean="0"/>
              <a:t>Octavo nivel del esquema</a:t>
            </a:r>
          </a:p>
          <a:p>
            <a:pPr lvl="4"/>
            <a:r>
              <a:rPr lang="en-GB" altLang="es-MX" smtClean="0"/>
              <a:t>Noveno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8" r:id="rId1"/>
    <p:sldLayoutId id="2147484489" r:id="rId2"/>
    <p:sldLayoutId id="2147484490" r:id="rId3"/>
    <p:sldLayoutId id="2147484491" r:id="rId4"/>
    <p:sldLayoutId id="2147484492" r:id="rId5"/>
    <p:sldLayoutId id="2147484493" r:id="rId6"/>
    <p:sldLayoutId id="2147484494" r:id="rId7"/>
    <p:sldLayoutId id="2147484495" r:id="rId8"/>
    <p:sldLayoutId id="2147484496" r:id="rId9"/>
    <p:sldLayoutId id="2147484497" r:id="rId10"/>
    <p:sldLayoutId id="2147484498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MS PGothic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MS PGothic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MS PGothic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MS PGothic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MS PGothic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MS PGothic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2F79CA-2977-0943-8855-180D42DDE392}" type="datetimeFigureOut">
              <a:rPr lang="es-ES" smtClean="0"/>
              <a:t>15/04/2015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F8755-F24D-E748-B45A-56CB0FA73DEE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3071019" y="785019"/>
            <a:ext cx="3001962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5229225"/>
            <a:ext cx="1244600" cy="142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5783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22" r:id="rId1"/>
    <p:sldLayoutId id="2147484523" r:id="rId2"/>
    <p:sldLayoutId id="2147484524" r:id="rId3"/>
    <p:sldLayoutId id="2147484525" r:id="rId4"/>
    <p:sldLayoutId id="2147484526" r:id="rId5"/>
    <p:sldLayoutId id="2147484527" r:id="rId6"/>
    <p:sldLayoutId id="2147484528" r:id="rId7"/>
    <p:sldLayoutId id="2147484529" r:id="rId8"/>
    <p:sldLayoutId id="2147484530" r:id="rId9"/>
    <p:sldLayoutId id="2147484531" r:id="rId10"/>
    <p:sldLayoutId id="2147484532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MS PGothic" pitchFamily="34" charset="-128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 smtClean="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AD102D98-CC0A-4D48-B382-75A0FF430ECC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55" name="Picture 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765175"/>
            <a:ext cx="478790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56" name="Picture 7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338" y="2205038"/>
            <a:ext cx="2601912" cy="29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5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1663" cy="451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los formatos del texto del esquema</a:t>
            </a:r>
          </a:p>
          <a:p>
            <a:pPr lvl="1"/>
            <a:r>
              <a:rPr lang="en-GB" altLang="es-MX" smtClean="0"/>
              <a:t>Segundo nivel del esquema</a:t>
            </a:r>
          </a:p>
          <a:p>
            <a:pPr lvl="2"/>
            <a:r>
              <a:rPr lang="en-GB" altLang="es-MX" smtClean="0"/>
              <a:t>Tercer nivel del esquema</a:t>
            </a:r>
          </a:p>
          <a:p>
            <a:pPr lvl="3"/>
            <a:r>
              <a:rPr lang="en-GB" altLang="es-MX" smtClean="0"/>
              <a:t>Cuarto nivel del esquema</a:t>
            </a:r>
          </a:p>
          <a:p>
            <a:pPr lvl="4"/>
            <a:r>
              <a:rPr lang="en-GB" altLang="es-MX" smtClean="0"/>
              <a:t>Quinto nivel del esquema</a:t>
            </a:r>
          </a:p>
          <a:p>
            <a:pPr lvl="4"/>
            <a:r>
              <a:rPr lang="en-GB" altLang="es-MX" smtClean="0"/>
              <a:t>Sexto nivel del esquema</a:t>
            </a:r>
          </a:p>
          <a:p>
            <a:pPr lvl="4"/>
            <a:r>
              <a:rPr lang="en-GB" altLang="es-MX" smtClean="0"/>
              <a:t>Séptimo nivel del esquema</a:t>
            </a:r>
          </a:p>
          <a:p>
            <a:pPr lvl="4"/>
            <a:r>
              <a:rPr lang="en-GB" altLang="es-MX" smtClean="0"/>
              <a:t>Octavo nivel del esquema</a:t>
            </a:r>
          </a:p>
          <a:p>
            <a:pPr lvl="4"/>
            <a:r>
              <a:rPr lang="en-GB" altLang="es-MX" smtClean="0"/>
              <a:t>Noveno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9" r:id="rId1"/>
    <p:sldLayoutId id="2147484500" r:id="rId2"/>
    <p:sldLayoutId id="2147484501" r:id="rId3"/>
    <p:sldLayoutId id="2147484502" r:id="rId4"/>
    <p:sldLayoutId id="2147484503" r:id="rId5"/>
    <p:sldLayoutId id="2147484504" r:id="rId6"/>
    <p:sldLayoutId id="2147484505" r:id="rId7"/>
    <p:sldLayoutId id="2147484506" r:id="rId8"/>
    <p:sldLayoutId id="2147484507" r:id="rId9"/>
    <p:sldLayoutId id="2147484508" r:id="rId10"/>
    <p:sldLayoutId id="2147484509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MS PGothic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MS PGothic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MS PGothic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MS PGothic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MS PGothic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MS PGothic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911225"/>
            <a:ext cx="6875462" cy="626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950"/>
            <a:ext cx="914400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1109663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10" r:id="rId1"/>
    <p:sldLayoutId id="2147484511" r:id="rId2"/>
    <p:sldLayoutId id="2147484512" r:id="rId3"/>
    <p:sldLayoutId id="2147484513" r:id="rId4"/>
    <p:sldLayoutId id="2147484514" r:id="rId5"/>
    <p:sldLayoutId id="2147484515" r:id="rId6"/>
    <p:sldLayoutId id="2147484516" r:id="rId7"/>
    <p:sldLayoutId id="2147484517" r:id="rId8"/>
    <p:sldLayoutId id="2147484518" r:id="rId9"/>
    <p:sldLayoutId id="2147484519" r:id="rId10"/>
    <p:sldLayoutId id="2147484520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MS PGothic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MS PGothic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MS PGothic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MS PGothic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MS PGothic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MS PGothic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0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4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4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4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4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4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4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4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0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0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0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0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0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0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0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0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40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0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40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40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40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40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40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40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40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40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40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40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6.xml"/><Relationship Id="rId1" Type="http://schemas.openxmlformats.org/officeDocument/2006/relationships/slideLayout" Target="../slideLayouts/slideLayout40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0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80512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3 Rectángulo"/>
          <p:cNvSpPr>
            <a:spLocks noChangeArrowheads="1"/>
          </p:cNvSpPr>
          <p:nvPr/>
        </p:nvSpPr>
        <p:spPr bwMode="auto">
          <a:xfrm>
            <a:off x="4216400" y="1782763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33795" name="3 Rectángulo"/>
          <p:cNvSpPr>
            <a:spLocks noChangeArrowheads="1"/>
          </p:cNvSpPr>
          <p:nvPr/>
        </p:nvSpPr>
        <p:spPr bwMode="auto">
          <a:xfrm>
            <a:off x="842963" y="1042988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33796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012275" y="1135063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0.7%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457950" y="180975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7990356" y="1782763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27.8%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33800" name="AutoShape 47"/>
          <p:cNvCxnSpPr>
            <a:cxnSpLocks noChangeShapeType="1"/>
          </p:cNvCxnSpPr>
          <p:nvPr/>
        </p:nvCxnSpPr>
        <p:spPr bwMode="auto">
          <a:xfrm rot="-5400000">
            <a:off x="5545138" y="665163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1" name="AutoShape 48"/>
          <p:cNvCxnSpPr>
            <a:cxnSpLocks noChangeShapeType="1"/>
          </p:cNvCxnSpPr>
          <p:nvPr/>
        </p:nvCxnSpPr>
        <p:spPr bwMode="auto">
          <a:xfrm rot="16200000" flipH="1">
            <a:off x="5549901" y="2028825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459538" y="113506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459538" y="145573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989888" y="1462088"/>
            <a:ext cx="692150" cy="2936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es-MX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61.1%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448425" y="217487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8037675" y="2141538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7.8%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33807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900" y="1514475"/>
            <a:ext cx="835025" cy="12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160463" y="2881313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51.0%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295636" y="2882900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49.0%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33810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863" y="1514475"/>
            <a:ext cx="527050" cy="12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389688" y="2535238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032912" y="2501900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2.6%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813" name="3 Rectángulo"/>
          <p:cNvSpPr>
            <a:spLocks noChangeArrowheads="1"/>
          </p:cNvSpPr>
          <p:nvPr/>
        </p:nvSpPr>
        <p:spPr bwMode="auto">
          <a:xfrm>
            <a:off x="3244850" y="3386138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graphicFrame>
        <p:nvGraphicFramePr>
          <p:cNvPr id="24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887072"/>
              </p:ext>
            </p:extLst>
          </p:nvPr>
        </p:nvGraphicFramePr>
        <p:xfrm>
          <a:off x="1298597" y="3445478"/>
          <a:ext cx="6658074" cy="3256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9472920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19" name="3 Rectángulo"/>
          <p:cNvSpPr>
            <a:spLocks noChangeArrowheads="1"/>
          </p:cNvSpPr>
          <p:nvPr/>
        </p:nvSpPr>
        <p:spPr bwMode="auto">
          <a:xfrm>
            <a:off x="5833566" y="901330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Año de egreso</a:t>
            </a:r>
          </a:p>
        </p:txBody>
      </p:sp>
      <p:sp>
        <p:nvSpPr>
          <p:cNvPr id="37" name="Rectangle 5"/>
          <p:cNvSpPr>
            <a:spLocks noChangeArrowheads="1"/>
          </p:cNvSpPr>
          <p:nvPr/>
        </p:nvSpPr>
        <p:spPr bwMode="auto">
          <a:xfrm>
            <a:off x="7553325" y="2303463"/>
            <a:ext cx="885825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3.3 %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821" name="Rectangle 7"/>
          <p:cNvSpPr>
            <a:spLocks noChangeArrowheads="1"/>
          </p:cNvSpPr>
          <p:nvPr/>
        </p:nvSpPr>
        <p:spPr bwMode="auto">
          <a:xfrm>
            <a:off x="5775325" y="2316163"/>
            <a:ext cx="1497013" cy="3079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2007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22" name="AutoShape 8"/>
          <p:cNvSpPr>
            <a:spLocks noChangeArrowheads="1"/>
          </p:cNvSpPr>
          <p:nvPr/>
        </p:nvSpPr>
        <p:spPr bwMode="auto">
          <a:xfrm>
            <a:off x="7424738" y="2389188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7575550" y="2700338"/>
            <a:ext cx="885825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5.0 %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824" name="Rectangle 7"/>
          <p:cNvSpPr>
            <a:spLocks noChangeArrowheads="1"/>
          </p:cNvSpPr>
          <p:nvPr/>
        </p:nvSpPr>
        <p:spPr bwMode="auto">
          <a:xfrm>
            <a:off x="5775325" y="2713038"/>
            <a:ext cx="1497013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2008</a:t>
            </a:r>
          </a:p>
        </p:txBody>
      </p:sp>
      <p:sp>
        <p:nvSpPr>
          <p:cNvPr id="34825" name="AutoShape 8"/>
          <p:cNvSpPr>
            <a:spLocks noChangeArrowheads="1"/>
          </p:cNvSpPr>
          <p:nvPr/>
        </p:nvSpPr>
        <p:spPr bwMode="auto">
          <a:xfrm>
            <a:off x="7407275" y="2786063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3" name="Rectangle 5"/>
          <p:cNvSpPr>
            <a:spLocks noChangeArrowheads="1"/>
          </p:cNvSpPr>
          <p:nvPr/>
        </p:nvSpPr>
        <p:spPr bwMode="auto">
          <a:xfrm>
            <a:off x="7554913" y="3101975"/>
            <a:ext cx="8858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6.8 %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827" name="Rectangle 7"/>
          <p:cNvSpPr>
            <a:spLocks noChangeArrowheads="1"/>
          </p:cNvSpPr>
          <p:nvPr/>
        </p:nvSpPr>
        <p:spPr bwMode="auto">
          <a:xfrm>
            <a:off x="5754688" y="3114675"/>
            <a:ext cx="1497012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2009</a:t>
            </a:r>
          </a:p>
        </p:txBody>
      </p:sp>
      <p:sp>
        <p:nvSpPr>
          <p:cNvPr id="34828" name="AutoShape 8"/>
          <p:cNvSpPr>
            <a:spLocks noChangeArrowheads="1"/>
          </p:cNvSpPr>
          <p:nvPr/>
        </p:nvSpPr>
        <p:spPr bwMode="auto">
          <a:xfrm>
            <a:off x="7386638" y="3187700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7574607" y="3468688"/>
            <a:ext cx="885825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11.5 %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830" name="Rectangle 7"/>
          <p:cNvSpPr>
            <a:spLocks noChangeArrowheads="1"/>
          </p:cNvSpPr>
          <p:nvPr/>
        </p:nvSpPr>
        <p:spPr bwMode="auto">
          <a:xfrm>
            <a:off x="5741988" y="3481388"/>
            <a:ext cx="1497012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2010</a:t>
            </a:r>
          </a:p>
        </p:txBody>
      </p:sp>
      <p:sp>
        <p:nvSpPr>
          <p:cNvPr id="34831" name="AutoShape 8"/>
          <p:cNvSpPr>
            <a:spLocks noChangeArrowheads="1"/>
          </p:cNvSpPr>
          <p:nvPr/>
        </p:nvSpPr>
        <p:spPr bwMode="auto">
          <a:xfrm>
            <a:off x="7373938" y="3554413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9" name="Rectangle 5"/>
          <p:cNvSpPr>
            <a:spLocks noChangeArrowheads="1"/>
          </p:cNvSpPr>
          <p:nvPr/>
        </p:nvSpPr>
        <p:spPr bwMode="auto">
          <a:xfrm>
            <a:off x="7574607" y="3857625"/>
            <a:ext cx="8858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15.6 %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33" name="Rectangle 7"/>
          <p:cNvSpPr>
            <a:spLocks noChangeArrowheads="1"/>
          </p:cNvSpPr>
          <p:nvPr/>
        </p:nvSpPr>
        <p:spPr bwMode="auto">
          <a:xfrm>
            <a:off x="5724525" y="3870325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2011</a:t>
            </a:r>
          </a:p>
        </p:txBody>
      </p:sp>
      <p:sp>
        <p:nvSpPr>
          <p:cNvPr id="34834" name="AutoShape 8"/>
          <p:cNvSpPr>
            <a:spLocks noChangeArrowheads="1"/>
          </p:cNvSpPr>
          <p:nvPr/>
        </p:nvSpPr>
        <p:spPr bwMode="auto">
          <a:xfrm>
            <a:off x="7383463" y="3943350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0" name="Rectangle 5"/>
          <p:cNvSpPr>
            <a:spLocks noChangeArrowheads="1"/>
          </p:cNvSpPr>
          <p:nvPr/>
        </p:nvSpPr>
        <p:spPr bwMode="auto">
          <a:xfrm>
            <a:off x="7553325" y="4246563"/>
            <a:ext cx="885825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20.5 %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836" name="Rectangle 7"/>
          <p:cNvSpPr>
            <a:spLocks noChangeArrowheads="1"/>
          </p:cNvSpPr>
          <p:nvPr/>
        </p:nvSpPr>
        <p:spPr bwMode="auto">
          <a:xfrm>
            <a:off x="5745163" y="4259263"/>
            <a:ext cx="1497012" cy="3079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2012</a:t>
            </a:r>
          </a:p>
        </p:txBody>
      </p:sp>
      <p:sp>
        <p:nvSpPr>
          <p:cNvPr id="34837" name="AutoShape 8"/>
          <p:cNvSpPr>
            <a:spLocks noChangeArrowheads="1"/>
          </p:cNvSpPr>
          <p:nvPr/>
        </p:nvSpPr>
        <p:spPr bwMode="auto">
          <a:xfrm>
            <a:off x="7424738" y="4332288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6" name="Rectangle 5"/>
          <p:cNvSpPr>
            <a:spLocks noChangeArrowheads="1"/>
          </p:cNvSpPr>
          <p:nvPr/>
        </p:nvSpPr>
        <p:spPr bwMode="auto">
          <a:xfrm>
            <a:off x="7575550" y="4643438"/>
            <a:ext cx="885825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17.4 %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839" name="Rectangle 7"/>
          <p:cNvSpPr>
            <a:spLocks noChangeArrowheads="1"/>
          </p:cNvSpPr>
          <p:nvPr/>
        </p:nvSpPr>
        <p:spPr bwMode="auto">
          <a:xfrm>
            <a:off x="5745163" y="4656138"/>
            <a:ext cx="1497012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2013</a:t>
            </a:r>
          </a:p>
        </p:txBody>
      </p:sp>
      <p:sp>
        <p:nvSpPr>
          <p:cNvPr id="34840" name="AutoShape 8"/>
          <p:cNvSpPr>
            <a:spLocks noChangeArrowheads="1"/>
          </p:cNvSpPr>
          <p:nvPr/>
        </p:nvSpPr>
        <p:spPr bwMode="auto">
          <a:xfrm>
            <a:off x="7407275" y="4729163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9" name="Rectangle 5"/>
          <p:cNvSpPr>
            <a:spLocks noChangeArrowheads="1"/>
          </p:cNvSpPr>
          <p:nvPr/>
        </p:nvSpPr>
        <p:spPr bwMode="auto">
          <a:xfrm>
            <a:off x="7554913" y="5045075"/>
            <a:ext cx="8858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17.7 %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842" name="Rectangle 7"/>
          <p:cNvSpPr>
            <a:spLocks noChangeArrowheads="1"/>
          </p:cNvSpPr>
          <p:nvPr/>
        </p:nvSpPr>
        <p:spPr bwMode="auto">
          <a:xfrm>
            <a:off x="5724525" y="5057775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2014</a:t>
            </a:r>
          </a:p>
        </p:txBody>
      </p:sp>
      <p:sp>
        <p:nvSpPr>
          <p:cNvPr id="34843" name="AutoShape 8"/>
          <p:cNvSpPr>
            <a:spLocks noChangeArrowheads="1"/>
          </p:cNvSpPr>
          <p:nvPr/>
        </p:nvSpPr>
        <p:spPr bwMode="auto">
          <a:xfrm>
            <a:off x="7386638" y="5130800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4845" name="3 Rectángulo"/>
          <p:cNvSpPr>
            <a:spLocks noChangeArrowheads="1"/>
          </p:cNvSpPr>
          <p:nvPr/>
        </p:nvSpPr>
        <p:spPr bwMode="auto">
          <a:xfrm>
            <a:off x="564819" y="3681042"/>
            <a:ext cx="3528566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Tipo de orientación</a:t>
            </a:r>
            <a:endParaRPr lang="es-MX" alt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5775325" y="5486400"/>
            <a:ext cx="2487613" cy="43021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s-MX" altLang="es-MX" sz="1100" b="1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*Se considera año de egreso el indicado por los entrevistados. </a:t>
            </a:r>
          </a:p>
        </p:txBody>
      </p:sp>
      <p:sp>
        <p:nvSpPr>
          <p:cNvPr id="32" name="3 Rectángulo"/>
          <p:cNvSpPr>
            <a:spLocks noChangeArrowheads="1"/>
          </p:cNvSpPr>
          <p:nvPr/>
        </p:nvSpPr>
        <p:spPr bwMode="auto">
          <a:xfrm>
            <a:off x="287101" y="1279155"/>
            <a:ext cx="3528566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Tipo de posgrado</a:t>
            </a:r>
            <a:endParaRPr lang="es-MX" alt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4248952" y="4289914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25.2%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1118563" y="4302614"/>
            <a:ext cx="2827177" cy="30632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15 Orientación Investigación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AutoShape 8"/>
          <p:cNvSpPr>
            <a:spLocks noChangeArrowheads="1"/>
          </p:cNvSpPr>
          <p:nvPr/>
        </p:nvSpPr>
        <p:spPr bwMode="auto">
          <a:xfrm>
            <a:off x="4080677" y="4375639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8" name="Rectangle 5"/>
          <p:cNvSpPr>
            <a:spLocks noChangeArrowheads="1"/>
          </p:cNvSpPr>
          <p:nvPr/>
        </p:nvSpPr>
        <p:spPr bwMode="auto">
          <a:xfrm>
            <a:off x="4261660" y="4758152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74.8%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9" name="Rectangle 7"/>
          <p:cNvSpPr>
            <a:spLocks noChangeArrowheads="1"/>
          </p:cNvSpPr>
          <p:nvPr/>
        </p:nvSpPr>
        <p:spPr bwMode="auto">
          <a:xfrm>
            <a:off x="1131271" y="4770852"/>
            <a:ext cx="2827177" cy="30632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14 Orientación Profesional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1" name="AutoShape 8"/>
          <p:cNvSpPr>
            <a:spLocks noChangeArrowheads="1"/>
          </p:cNvSpPr>
          <p:nvPr/>
        </p:nvSpPr>
        <p:spPr bwMode="auto">
          <a:xfrm>
            <a:off x="4093385" y="4843877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2" name="Rectangle 5"/>
          <p:cNvSpPr>
            <a:spLocks noChangeArrowheads="1"/>
          </p:cNvSpPr>
          <p:nvPr/>
        </p:nvSpPr>
        <p:spPr bwMode="auto">
          <a:xfrm>
            <a:off x="3898542" y="1737237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78.4%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3" name="Rectangle 7"/>
          <p:cNvSpPr>
            <a:spLocks noChangeArrowheads="1"/>
          </p:cNvSpPr>
          <p:nvPr/>
        </p:nvSpPr>
        <p:spPr bwMode="auto">
          <a:xfrm>
            <a:off x="1365437" y="1749937"/>
            <a:ext cx="222989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16 Maestrías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AutoShape 8"/>
          <p:cNvSpPr>
            <a:spLocks noChangeArrowheads="1"/>
          </p:cNvSpPr>
          <p:nvPr/>
        </p:nvSpPr>
        <p:spPr bwMode="auto">
          <a:xfrm>
            <a:off x="3730267" y="1822962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3898634" y="2097277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5.5%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" name="Rectangle 7"/>
          <p:cNvSpPr>
            <a:spLocks noChangeArrowheads="1"/>
          </p:cNvSpPr>
          <p:nvPr/>
        </p:nvSpPr>
        <p:spPr bwMode="auto">
          <a:xfrm>
            <a:off x="1365529" y="2097277"/>
            <a:ext cx="2229893" cy="30632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 Doctorados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8" name="AutoShape 8"/>
          <p:cNvSpPr>
            <a:spLocks noChangeArrowheads="1"/>
          </p:cNvSpPr>
          <p:nvPr/>
        </p:nvSpPr>
        <p:spPr bwMode="auto">
          <a:xfrm>
            <a:off x="3730359" y="2183002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50" name="Rectangle 5"/>
          <p:cNvSpPr>
            <a:spLocks noChangeArrowheads="1"/>
          </p:cNvSpPr>
          <p:nvPr/>
        </p:nvSpPr>
        <p:spPr bwMode="auto">
          <a:xfrm>
            <a:off x="3911424" y="2457317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16.1%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" name="Rectangle 7"/>
          <p:cNvSpPr>
            <a:spLocks noChangeArrowheads="1"/>
          </p:cNvSpPr>
          <p:nvPr/>
        </p:nvSpPr>
        <p:spPr bwMode="auto">
          <a:xfrm>
            <a:off x="1365529" y="2470017"/>
            <a:ext cx="222989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 Especialidades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" name="AutoShape 8"/>
          <p:cNvSpPr>
            <a:spLocks noChangeArrowheads="1"/>
          </p:cNvSpPr>
          <p:nvPr/>
        </p:nvSpPr>
        <p:spPr bwMode="auto">
          <a:xfrm>
            <a:off x="3730359" y="2543042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55" name="Rectangle 5"/>
          <p:cNvSpPr>
            <a:spLocks noChangeArrowheads="1"/>
          </p:cNvSpPr>
          <p:nvPr/>
        </p:nvSpPr>
        <p:spPr bwMode="auto">
          <a:xfrm>
            <a:off x="7552382" y="1484784"/>
            <a:ext cx="885825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0.7 %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57" name="Rectangle 7"/>
          <p:cNvSpPr>
            <a:spLocks noChangeArrowheads="1"/>
          </p:cNvSpPr>
          <p:nvPr/>
        </p:nvSpPr>
        <p:spPr bwMode="auto">
          <a:xfrm>
            <a:off x="5774382" y="1497484"/>
            <a:ext cx="1497013" cy="3079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2005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8" name="AutoShape 8"/>
          <p:cNvSpPr>
            <a:spLocks noChangeArrowheads="1"/>
          </p:cNvSpPr>
          <p:nvPr/>
        </p:nvSpPr>
        <p:spPr bwMode="auto">
          <a:xfrm>
            <a:off x="7423795" y="1570509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0" name="Rectangle 5"/>
          <p:cNvSpPr>
            <a:spLocks noChangeArrowheads="1"/>
          </p:cNvSpPr>
          <p:nvPr/>
        </p:nvSpPr>
        <p:spPr bwMode="auto">
          <a:xfrm>
            <a:off x="7574607" y="1881659"/>
            <a:ext cx="885825" cy="32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1.6 %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61" name="Rectangle 7"/>
          <p:cNvSpPr>
            <a:spLocks noChangeArrowheads="1"/>
          </p:cNvSpPr>
          <p:nvPr/>
        </p:nvSpPr>
        <p:spPr bwMode="auto">
          <a:xfrm>
            <a:off x="5774382" y="1894359"/>
            <a:ext cx="1497013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2006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2" name="AutoShape 8"/>
          <p:cNvSpPr>
            <a:spLocks noChangeArrowheads="1"/>
          </p:cNvSpPr>
          <p:nvPr/>
        </p:nvSpPr>
        <p:spPr bwMode="auto">
          <a:xfrm>
            <a:off x="7406332" y="1967384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7639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 bwMode="auto">
          <a:xfrm>
            <a:off x="683568" y="5949280"/>
            <a:ext cx="8460432" cy="9087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4" name="3 Rectángulo"/>
          <p:cNvSpPr/>
          <p:nvPr/>
        </p:nvSpPr>
        <p:spPr bwMode="auto">
          <a:xfrm>
            <a:off x="0" y="5949280"/>
            <a:ext cx="1259632" cy="9087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34818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5" name="3 Rectángulo"/>
          <p:cNvSpPr>
            <a:spLocks noChangeArrowheads="1"/>
          </p:cNvSpPr>
          <p:nvPr/>
        </p:nvSpPr>
        <p:spPr bwMode="auto">
          <a:xfrm>
            <a:off x="2843808" y="692149"/>
            <a:ext cx="3528566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Posgrados evaluados</a:t>
            </a:r>
            <a:endParaRPr lang="es-MX" altLang="es-MX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8204240"/>
              </p:ext>
            </p:extLst>
          </p:nvPr>
        </p:nvGraphicFramePr>
        <p:xfrm>
          <a:off x="251607" y="1412776"/>
          <a:ext cx="8712968" cy="5262300"/>
        </p:xfrm>
        <a:graphic>
          <a:graphicData uri="http://schemas.openxmlformats.org/drawingml/2006/table">
            <a:tbl>
              <a:tblPr/>
              <a:tblGrid>
                <a:gridCol w="335003"/>
                <a:gridCol w="8377965"/>
              </a:tblGrid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N°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Posgrado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MAESTRÍA EN GESTIÓN Y DESARROLLO CULTURAL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MAESTRÍA EN PROCESOS Y EXPRESIÓN GRÁFICA EN LA PROYECTACIÓN ARQUITECTÓNICA-URBANA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 dirty="0">
                          <a:effectLst/>
                          <a:latin typeface="Calibri"/>
                        </a:rPr>
                        <a:t>MAESTRÍA EN </a:t>
                      </a:r>
                      <a:r>
                        <a:rPr lang="es-MX" sz="1100" b="1" i="0" u="none" strike="noStrike" dirty="0" smtClean="0">
                          <a:effectLst/>
                          <a:latin typeface="Calibri"/>
                        </a:rPr>
                        <a:t>ERGONOMÍA </a:t>
                      </a:r>
                      <a:r>
                        <a:rPr lang="es-MX" sz="1100" b="1" i="0" u="none" strike="noStrike" dirty="0">
                          <a:effectLst/>
                          <a:latin typeface="Calibri"/>
                        </a:rPr>
                        <a:t>CON ORIENTACIONES EN ERGONOMÍA DE DISEÑO Y ERGONOMÍA OCUPACIONAL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MAESTRÍA EN CIENCIAS EN BIOSISTEMÁTICA Y MANEJO DE RECURSOS NATURALES Y AGRÍCOLAS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 dirty="0">
                          <a:effectLst/>
                          <a:latin typeface="Calibri"/>
                        </a:rPr>
                        <a:t>MAESTRÍA INTERINSTITUCIONAL EN PRODUCCIÓN PECUARIA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7846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DOCTORADO EN CIENCIAS EN BIOSISTEMÁTICA, ECOLOGÍA Y MANEJO DE RECURSOS NATURALES Y AGRÍCOLAS 00173 CLÁSICO CON MAESTRÍA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DOCTORADO EN CIENCIAS EN BIOSISTEMÁTICA, ECOLOGÍA Y MANEJO DE RECURSOS NATURALES Y AGRÍCOLAS 003173 DIRECTO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DOCTORADO EN TECNOLOGÍAS DE INFORMACIÓN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MAESTRÍA EN RELACIONES ECONÓMICAS INTERNACIONALES Y COOPERACIÓN - CON ÉNFASIS EN AMÉRICA LATINA Y LA UNIÓN EUROPEA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MAESTRÍA EN DIRECCIÓN DE MERCADOTECNIA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MAESTRÍA EN ADMINISTRACIÓN DE NEGOCIOS - CUCEA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MAESTRÍA EN CIENCIAS EN QUÍMICA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DOCTORADO INTERINSTITUCIONAL EN PSICOLOGÍA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ESPECIALIDAD EN INFECTOLOGÍA PEDIÁTRICA - ANTIGUO HOSPITAL CIVIL DE GDL. FRAY ANTONIO ALCALDE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ESPECIALIDAD EN OTORRINOLARINGOLOGÍA Y CIRUGÍA DE CABEZA Y CUELLO - ANTIGUO HOSPITAL CIVIL DE GDL. FRAY ANTONIO ALCALDE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ESPECIALIDAD EN CIRUGÍA LAPAROSCÓPICA - HOSPITAL CIVIL DE GDL. JUAN I. MENCHACA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ESPECIALIDAD EN MEDICINA DEL ENFERMO EN ESTADO CRÍTICO - ANTIGUO HOSPITAL CIVIL DE GDL. FRAY ANTONIO ALCALDE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ESPECIALIDAD EN ENDODONCIA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ESPECIALIDAD EN MEDICINA INTERNA - HOSPITAL CIVIL DE GDL. JUAN I. MENCHACA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ESPECIALIDAD EN  OTORRINOLARINGOLOGÍA Y CIRUGÍA DE CABEZA Y CUELLO - INSTITUTO MEXICANO DEL SEGURO SOCIAL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ESPECIALIDAD EN NEUROLOGÍA - INSTITUTO MEXICANO DEL SEGURO SOCIAL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MAESTRÍA EN HISTORIA DE MÉXICO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MAESTRÍA EN GESTIÓN Y DESARROLLO SOCIAL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MAESTRÍA EN COMUNICACIÓN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DOCTORADO EN CIENCIAS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MAESTRÍA EN ADMINISTRACIÓN DE NEGOCIOS - CUCOSTA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MAESTRÍA EN CIENCIA EN GEOFÍSICA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MAESTRÍA EN CIENCIA Y TECNOLOGÍA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91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 dirty="0">
                          <a:effectLst/>
                          <a:latin typeface="Calibri"/>
                        </a:rPr>
                        <a:t>MAESTRÍA EN CIENCIAS FÍSICO MATEMÁTICAS ORIENTACIÓN EN NANOCIENCIAS</a:t>
                      </a:r>
                    </a:p>
                  </a:txBody>
                  <a:tcPr marL="7139" marR="7139" marT="713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00869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738233" y="764704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posgrado? </a:t>
            </a:r>
          </a:p>
        </p:txBody>
      </p:sp>
      <p:graphicFrame>
        <p:nvGraphicFramePr>
          <p:cNvPr id="5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939212"/>
              </p:ext>
            </p:extLst>
          </p:nvPr>
        </p:nvGraphicFramePr>
        <p:xfrm>
          <a:off x="179512" y="764704"/>
          <a:ext cx="8802693" cy="5452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498437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712444"/>
              </p:ext>
            </p:extLst>
          </p:nvPr>
        </p:nvGraphicFramePr>
        <p:xfrm>
          <a:off x="343353" y="188640"/>
          <a:ext cx="8558893" cy="6871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914400" y="460375"/>
            <a:ext cx="74168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</p:spTree>
    <p:extLst>
      <p:ext uri="{BB962C8B-B14F-4D97-AF65-F5344CB8AC3E}">
        <p14:creationId xmlns:p14="http://schemas.microsoft.com/office/powerpoint/2010/main" val="2862259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779473"/>
              </p:ext>
            </p:extLst>
          </p:nvPr>
        </p:nvGraphicFramePr>
        <p:xfrm>
          <a:off x="-108520" y="1580356"/>
          <a:ext cx="6161657" cy="5809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2447925" y="549275"/>
            <a:ext cx="3276600" cy="32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¿Está titulado</a:t>
            </a: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sp>
        <p:nvSpPr>
          <p:cNvPr id="33796" name="Rectangle 7"/>
          <p:cNvSpPr>
            <a:spLocks noChangeArrowheads="1"/>
          </p:cNvSpPr>
          <p:nvPr/>
        </p:nvSpPr>
        <p:spPr bwMode="auto">
          <a:xfrm>
            <a:off x="2590800" y="981075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33797" name="AutoShape 8"/>
          <p:cNvSpPr>
            <a:spLocks noChangeArrowheads="1"/>
          </p:cNvSpPr>
          <p:nvPr/>
        </p:nvSpPr>
        <p:spPr bwMode="auto">
          <a:xfrm rot="16200000" flipH="1">
            <a:off x="2994819" y="1478756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247777" y="1700808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40.8%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1" name="Rectangle 7"/>
          <p:cNvSpPr>
            <a:spLocks noChangeArrowheads="1"/>
          </p:cNvSpPr>
          <p:nvPr/>
        </p:nvSpPr>
        <p:spPr bwMode="auto">
          <a:xfrm>
            <a:off x="4103688" y="989013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33802" name="AutoShape 8"/>
          <p:cNvSpPr>
            <a:spLocks noChangeArrowheads="1"/>
          </p:cNvSpPr>
          <p:nvPr/>
        </p:nvSpPr>
        <p:spPr bwMode="auto">
          <a:xfrm rot="16200000" flipH="1">
            <a:off x="4579144" y="1486694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663601" y="1700808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59.2%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6" name="AutoShape 8"/>
          <p:cNvSpPr>
            <a:spLocks noChangeArrowheads="1"/>
          </p:cNvSpPr>
          <p:nvPr/>
        </p:nvSpPr>
        <p:spPr bwMode="auto">
          <a:xfrm rot="13799635" flipH="1">
            <a:off x="4884737" y="2225676"/>
            <a:ext cx="530225" cy="215900"/>
          </a:xfrm>
          <a:prstGeom prst="rightArrow">
            <a:avLst>
              <a:gd name="adj1" fmla="val 50000"/>
              <a:gd name="adj2" fmla="val 4738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3807" name="Rectangle 3"/>
          <p:cNvSpPr>
            <a:spLocks noChangeArrowheads="1"/>
          </p:cNvSpPr>
          <p:nvPr/>
        </p:nvSpPr>
        <p:spPr bwMode="auto">
          <a:xfrm>
            <a:off x="900113" y="2636838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motivo no se ha titulado?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808" name="Rectangle 3"/>
          <p:cNvSpPr>
            <a:spLocks noChangeArrowheads="1"/>
          </p:cNvSpPr>
          <p:nvPr/>
        </p:nvSpPr>
        <p:spPr bwMode="auto">
          <a:xfrm>
            <a:off x="5687888" y="2636838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cuánto tiempo espera titularse?</a:t>
            </a:r>
          </a:p>
        </p:txBody>
      </p:sp>
      <p:sp>
        <p:nvSpPr>
          <p:cNvPr id="33809" name="AutoShape 8"/>
          <p:cNvSpPr>
            <a:spLocks noChangeArrowheads="1"/>
          </p:cNvSpPr>
          <p:nvPr/>
        </p:nvSpPr>
        <p:spPr bwMode="auto">
          <a:xfrm rot="17877689" flipH="1">
            <a:off x="4058443" y="2243932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947402"/>
              </p:ext>
            </p:extLst>
          </p:nvPr>
        </p:nvGraphicFramePr>
        <p:xfrm>
          <a:off x="6228184" y="3429000"/>
          <a:ext cx="2253704" cy="2028825"/>
        </p:xfrm>
        <a:graphic>
          <a:graphicData uri="http://schemas.openxmlformats.org/drawingml/2006/table">
            <a:tbl>
              <a:tblPr/>
              <a:tblGrid>
                <a:gridCol w="1511744"/>
                <a:gridCol w="741960"/>
              </a:tblGrid>
              <a:tr h="40957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Tiempo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 dirty="0">
                          <a:effectLst/>
                          <a:latin typeface="Calibri"/>
                        </a:rPr>
                        <a:t>Menos de seis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AC0000"/>
                          </a:solidFill>
                          <a:effectLst/>
                          <a:latin typeface="Calibri"/>
                        </a:rPr>
                        <a:t>42.6%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 dirty="0">
                          <a:effectLst/>
                          <a:latin typeface="Calibri"/>
                        </a:rPr>
                        <a:t>De 6 a 12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AC0000"/>
                          </a:solidFill>
                          <a:effectLst/>
                          <a:latin typeface="Calibri"/>
                        </a:rPr>
                        <a:t>47.9%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De 13 a 18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De 19 a 24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Más de 2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No pienso titularme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No sé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02572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2490030" y="519177"/>
            <a:ext cx="4463826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ES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CRUCE Posgrado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¿Está </a:t>
            </a:r>
            <a:r>
              <a:rPr lang="es-ES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titulado</a:t>
            </a:r>
            <a:r>
              <a:rPr lang="es-ES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9940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6520007"/>
              </p:ext>
            </p:extLst>
          </p:nvPr>
        </p:nvGraphicFramePr>
        <p:xfrm>
          <a:off x="808036" y="1484784"/>
          <a:ext cx="7796412" cy="2385623"/>
        </p:xfrm>
        <a:graphic>
          <a:graphicData uri="http://schemas.openxmlformats.org/drawingml/2006/table">
            <a:tbl>
              <a:tblPr/>
              <a:tblGrid>
                <a:gridCol w="4287318"/>
                <a:gridCol w="1245162"/>
                <a:gridCol w="1131966"/>
                <a:gridCol w="1131966"/>
              </a:tblGrid>
              <a:tr h="13494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MAYOR EFICIENCIA TERMINAL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¿Está titulado?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9015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1283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 dirty="0">
                          <a:effectLst/>
                          <a:latin typeface="Calibri"/>
                        </a:rPr>
                        <a:t>MAESTRÍA EN </a:t>
                      </a:r>
                      <a:r>
                        <a:rPr lang="es-MX" sz="1050" b="1" i="0" u="none" strike="noStrike" dirty="0" smtClean="0">
                          <a:effectLst/>
                          <a:latin typeface="Calibri"/>
                        </a:rPr>
                        <a:t>ERGONOMÍA </a:t>
                      </a:r>
                      <a:r>
                        <a:rPr lang="es-MX" sz="1050" b="1" i="0" u="none" strike="noStrike" dirty="0">
                          <a:effectLst/>
                          <a:latin typeface="Calibri"/>
                        </a:rPr>
                        <a:t>CON ORIENTACIONES EN ERGONOMÍA DE DISEÑO Y ERGONOMÍA OCUPACIONAL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83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>
                          <a:effectLst/>
                          <a:latin typeface="Calibri"/>
                        </a:rPr>
                        <a:t>DOCTORADO EN CIENCIAS EN BIOSISTEMÁTICA, ECOLOGÍA Y MANEJO DE RECURSOS NATURALES Y AGRÍCOLAS 00173 CLÁSICO CON MAESTRÍA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83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>
                          <a:effectLst/>
                          <a:latin typeface="Calibri"/>
                        </a:rPr>
                        <a:t>DOCTORADO EN CIENCIAS EN BIOSISTEMÁTICA, ECOLOGÍA Y MANEJO DE RECURSOS NATURALES Y AGRÍCOLAS 003173 DIRECTO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42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>
                          <a:effectLst/>
                          <a:latin typeface="Calibri"/>
                        </a:rPr>
                        <a:t>MAESTRÍA EN CIENCIA Y TECNOLOGÍA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5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>
                          <a:effectLst/>
                          <a:latin typeface="Calibri"/>
                        </a:rPr>
                        <a:t>ESPECIALIDAD EN NEUROLOGÍA - INSTITUTO MEXICANO DEL SEGURO SOCIAL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92.3%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83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>
                          <a:effectLst/>
                          <a:latin typeface="Calibri"/>
                        </a:rPr>
                        <a:t>ESPECIALIDAD EN OTORRINOLARINGOLOGÍA Y CIRUGÍA DE CABEZA Y CUELLO - ANTIGUO HOSPITAL CIVIL DE GDL. FRAY ANTONIO ALCALDE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83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>
                          <a:effectLst/>
                          <a:latin typeface="Calibri"/>
                        </a:rPr>
                        <a:t>ESPECIALIDAD EN  OTORRINOLARINGOLOGÍA Y CIRUGÍA DE CABEZA Y CUELLO - INSTITUTO MEXICANO DEL SEGURO SOCIAL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055471"/>
              </p:ext>
            </p:extLst>
          </p:nvPr>
        </p:nvGraphicFramePr>
        <p:xfrm>
          <a:off x="808035" y="4221087"/>
          <a:ext cx="7796414" cy="1634536"/>
        </p:xfrm>
        <a:graphic>
          <a:graphicData uri="http://schemas.openxmlformats.org/drawingml/2006/table">
            <a:tbl>
              <a:tblPr/>
              <a:tblGrid>
                <a:gridCol w="4287320"/>
                <a:gridCol w="1245162"/>
                <a:gridCol w="1131966"/>
                <a:gridCol w="1131966"/>
              </a:tblGrid>
              <a:tr h="16876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MENOR EFICIENCIA TERMINAL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¿Está titulado?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</a:tr>
              <a:tr h="16876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6876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>
                          <a:effectLst/>
                          <a:latin typeface="Calibri"/>
                        </a:rPr>
                        <a:t>MAESTRÍA EN DIRECCIÓN DE MERCADOTECNIA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86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>
                          <a:effectLst/>
                          <a:latin typeface="Calibri"/>
                        </a:rPr>
                        <a:t>MAESTRÍA EN RELACIONES ECONÓMICAS INTERNACIONALES Y COOPERACIÓN - CON ÉNFASIS EN AMÉRICA LATINA Y LA UNIÓN EUROPEA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76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 dirty="0">
                          <a:effectLst/>
                          <a:latin typeface="Calibri"/>
                        </a:rPr>
                        <a:t>MAESTRÍA EN GESTIÓN Y DESARROLLO SOCIAL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54.5%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24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>
                          <a:effectLst/>
                          <a:latin typeface="Calibri"/>
                        </a:rPr>
                        <a:t>MAESTRÍA EN ADMINISTRACIÓN DE NEGOCIOS - CUCEA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24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 dirty="0">
                          <a:effectLst/>
                          <a:latin typeface="Calibri"/>
                        </a:rPr>
                        <a:t>MAESTRÍA INTERINSTITUCIONAL EN PRODUCCIÓN PECUARIA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31878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342597" y="1268760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¿cómo evaluaría los siguientes aspectos del posgrado que cursó en la Universidad de Guadalajara?</a:t>
            </a: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1976387" y="2268885"/>
            <a:ext cx="3240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Aspecto</a:t>
            </a:r>
            <a:endParaRPr lang="es-MX" altLang="es-MX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3012" name="Rectangle 3"/>
          <p:cNvSpPr>
            <a:spLocks noChangeArrowheads="1"/>
          </p:cNvSpPr>
          <p:nvPr/>
        </p:nvSpPr>
        <p:spPr bwMode="auto">
          <a:xfrm>
            <a:off x="5577133" y="2160194"/>
            <a:ext cx="2019203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alt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3013" name="Rectangle 7"/>
          <p:cNvSpPr>
            <a:spLocks noChangeArrowheads="1"/>
          </p:cNvSpPr>
          <p:nvPr/>
        </p:nvSpPr>
        <p:spPr bwMode="auto">
          <a:xfrm>
            <a:off x="1816050" y="3837335"/>
            <a:ext cx="3546475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Beneficios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obtenidos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3014" name="AutoShape 8"/>
          <p:cNvSpPr>
            <a:spLocks noChangeArrowheads="1"/>
          </p:cNvSpPr>
          <p:nvPr/>
        </p:nvSpPr>
        <p:spPr bwMode="auto">
          <a:xfrm rot="10800000" flipH="1">
            <a:off x="5475237" y="3429347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1835100" y="4845397"/>
            <a:ext cx="3503612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Preparación de los profesores</a:t>
            </a:r>
          </a:p>
        </p:txBody>
      </p:sp>
      <p:sp>
        <p:nvSpPr>
          <p:cNvPr id="43016" name="AutoShape 8"/>
          <p:cNvSpPr>
            <a:spLocks noChangeArrowheads="1"/>
          </p:cNvSpPr>
          <p:nvPr/>
        </p:nvSpPr>
        <p:spPr bwMode="auto">
          <a:xfrm rot="10800000" flipH="1">
            <a:off x="5475237" y="494382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154414" y="4876644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8.8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154414" y="3292468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3023" name="Rectangle 7"/>
          <p:cNvSpPr>
            <a:spLocks noChangeArrowheads="1"/>
          </p:cNvSpPr>
          <p:nvPr/>
        </p:nvSpPr>
        <p:spPr bwMode="auto">
          <a:xfrm>
            <a:off x="1833512" y="2829272"/>
            <a:ext cx="3503613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Horarios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3024" name="AutoShape 8"/>
          <p:cNvSpPr>
            <a:spLocks noChangeArrowheads="1"/>
          </p:cNvSpPr>
          <p:nvPr/>
        </p:nvSpPr>
        <p:spPr bwMode="auto">
          <a:xfrm rot="10800000" flipH="1">
            <a:off x="5475237" y="289436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3025" name="Rectangle 7"/>
          <p:cNvSpPr>
            <a:spLocks noChangeArrowheads="1"/>
          </p:cNvSpPr>
          <p:nvPr/>
        </p:nvSpPr>
        <p:spPr bwMode="auto">
          <a:xfrm>
            <a:off x="1833512" y="3334097"/>
            <a:ext cx="3503613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Conocimientos obtenidos</a:t>
            </a:r>
          </a:p>
        </p:txBody>
      </p:sp>
      <p:sp>
        <p:nvSpPr>
          <p:cNvPr id="43026" name="AutoShape 8"/>
          <p:cNvSpPr>
            <a:spLocks noChangeArrowheads="1"/>
          </p:cNvSpPr>
          <p:nvPr/>
        </p:nvSpPr>
        <p:spPr bwMode="auto">
          <a:xfrm rot="10800000" flipH="1">
            <a:off x="5475237" y="444534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154414" y="278102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9.2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154414" y="4325015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8.8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3033" name="Rectangle 7"/>
          <p:cNvSpPr>
            <a:spLocks noChangeArrowheads="1"/>
          </p:cNvSpPr>
          <p:nvPr/>
        </p:nvSpPr>
        <p:spPr bwMode="auto">
          <a:xfrm>
            <a:off x="1833512" y="4340572"/>
            <a:ext cx="3503613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Instalaciones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3034" name="AutoShape 8"/>
          <p:cNvSpPr>
            <a:spLocks noChangeArrowheads="1"/>
          </p:cNvSpPr>
          <p:nvPr/>
        </p:nvSpPr>
        <p:spPr bwMode="auto">
          <a:xfrm rot="10800000" flipH="1">
            <a:off x="5475237" y="391194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154414" y="3814862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8.8</a:t>
            </a:r>
          </a:p>
        </p:txBody>
      </p:sp>
      <p:sp>
        <p:nvSpPr>
          <p:cNvPr id="430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3039" name="Rectangle 7"/>
          <p:cNvSpPr>
            <a:spLocks noChangeArrowheads="1"/>
          </p:cNvSpPr>
          <p:nvPr/>
        </p:nvSpPr>
        <p:spPr bwMode="auto">
          <a:xfrm>
            <a:off x="1835100" y="5380385"/>
            <a:ext cx="3503612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Plan de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estudios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3040" name="AutoShape 8"/>
          <p:cNvSpPr>
            <a:spLocks noChangeArrowheads="1"/>
          </p:cNvSpPr>
          <p:nvPr/>
        </p:nvSpPr>
        <p:spPr bwMode="auto">
          <a:xfrm rot="10800000" flipH="1">
            <a:off x="5475237" y="545341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155556" y="5405135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88580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 bwMode="auto">
          <a:xfrm>
            <a:off x="395536" y="5949280"/>
            <a:ext cx="8748464" cy="9087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26" name="25 Rectángulo"/>
          <p:cNvSpPr/>
          <p:nvPr/>
        </p:nvSpPr>
        <p:spPr bwMode="auto">
          <a:xfrm>
            <a:off x="0" y="5805264"/>
            <a:ext cx="1259632" cy="10527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342596" y="1222352"/>
            <a:ext cx="8497887" cy="69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Cruce posgrado / En </a:t>
            </a:r>
            <a:r>
              <a:rPr lang="es-MX" altLang="es-MX" sz="14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una escala del 1 al 10, donde 1 es la mínima calificación y 10 la máxima, ¿cómo evaluaría los siguientes aspectos del posgrado que cursó en la Universidad de Guadalajara?</a:t>
            </a: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1979712" y="1882127"/>
            <a:ext cx="5148920" cy="32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Evaluaciones máximas y </a:t>
            </a:r>
            <a:r>
              <a:rPr lang="es-ES" alt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mínimas</a:t>
            </a:r>
            <a:endParaRPr lang="es-MX" alt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3013" name="Rectangle 7"/>
          <p:cNvSpPr>
            <a:spLocks noChangeArrowheads="1"/>
          </p:cNvSpPr>
          <p:nvPr/>
        </p:nvSpPr>
        <p:spPr bwMode="auto">
          <a:xfrm>
            <a:off x="611560" y="3792605"/>
            <a:ext cx="3546475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 dirty="0">
                <a:solidFill>
                  <a:srgbClr val="AC0000"/>
                </a:solidFill>
                <a:latin typeface="Century Gothic" pitchFamily="34" charset="0"/>
                <a:ea typeface="ＭＳ Ｐゴシック" pitchFamily="34" charset="-128"/>
              </a:rPr>
              <a:t>Beneficios </a:t>
            </a:r>
            <a:r>
              <a:rPr lang="es-MX" altLang="es-MX" sz="1600" b="1" dirty="0" smtClean="0">
                <a:solidFill>
                  <a:srgbClr val="AC0000"/>
                </a:solidFill>
                <a:latin typeface="Century Gothic" pitchFamily="34" charset="0"/>
                <a:ea typeface="ＭＳ Ｐゴシック" pitchFamily="34" charset="-128"/>
              </a:rPr>
              <a:t>obtenidos</a:t>
            </a:r>
            <a:endParaRPr lang="es-MX" altLang="es-MX" sz="1600" b="1" dirty="0">
              <a:solidFill>
                <a:srgbClr val="AC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629816" y="5344997"/>
            <a:ext cx="3503612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AC0000"/>
                </a:solidFill>
                <a:latin typeface="Century Gothic" pitchFamily="34" charset="0"/>
                <a:ea typeface="ＭＳ Ｐゴシック" pitchFamily="34" charset="-128"/>
              </a:rPr>
              <a:t>Preparación de los profesores</a:t>
            </a:r>
          </a:p>
        </p:txBody>
      </p:sp>
      <p:sp>
        <p:nvSpPr>
          <p:cNvPr id="43023" name="Rectangle 7"/>
          <p:cNvSpPr>
            <a:spLocks noChangeArrowheads="1"/>
          </p:cNvSpPr>
          <p:nvPr/>
        </p:nvSpPr>
        <p:spPr bwMode="auto">
          <a:xfrm>
            <a:off x="629815" y="2162024"/>
            <a:ext cx="3503613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 dirty="0" smtClean="0">
                <a:solidFill>
                  <a:srgbClr val="AC0000"/>
                </a:solidFill>
                <a:latin typeface="Century Gothic" pitchFamily="34" charset="0"/>
                <a:ea typeface="ＭＳ Ｐゴシック" pitchFamily="34" charset="-128"/>
              </a:rPr>
              <a:t>Horarios</a:t>
            </a:r>
            <a:endParaRPr lang="es-MX" altLang="es-MX" sz="1600" b="1" dirty="0">
              <a:solidFill>
                <a:srgbClr val="AC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3025" name="Rectangle 7"/>
          <p:cNvSpPr>
            <a:spLocks noChangeArrowheads="1"/>
          </p:cNvSpPr>
          <p:nvPr/>
        </p:nvSpPr>
        <p:spPr bwMode="auto">
          <a:xfrm>
            <a:off x="5076056" y="2201697"/>
            <a:ext cx="3503613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AC0000"/>
                </a:solidFill>
                <a:latin typeface="Century Gothic" pitchFamily="34" charset="0"/>
                <a:ea typeface="ＭＳ Ｐゴシック" pitchFamily="34" charset="-128"/>
              </a:rPr>
              <a:t>Conocimientos obtenidos</a:t>
            </a:r>
          </a:p>
        </p:txBody>
      </p:sp>
      <p:sp>
        <p:nvSpPr>
          <p:cNvPr id="43033" name="Rectangle 7"/>
          <p:cNvSpPr>
            <a:spLocks noChangeArrowheads="1"/>
          </p:cNvSpPr>
          <p:nvPr/>
        </p:nvSpPr>
        <p:spPr bwMode="auto">
          <a:xfrm>
            <a:off x="5060710" y="3792605"/>
            <a:ext cx="3503613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 dirty="0" smtClean="0">
                <a:solidFill>
                  <a:srgbClr val="AC0000"/>
                </a:solidFill>
                <a:latin typeface="Century Gothic" pitchFamily="34" charset="0"/>
                <a:ea typeface="ＭＳ Ｐゴシック" pitchFamily="34" charset="-128"/>
              </a:rPr>
              <a:t>Instalaciones</a:t>
            </a:r>
            <a:endParaRPr lang="es-MX" altLang="es-MX" sz="1600" b="1" dirty="0">
              <a:solidFill>
                <a:srgbClr val="AC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30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3039" name="Rectangle 7"/>
          <p:cNvSpPr>
            <a:spLocks noChangeArrowheads="1"/>
          </p:cNvSpPr>
          <p:nvPr/>
        </p:nvSpPr>
        <p:spPr bwMode="auto">
          <a:xfrm>
            <a:off x="5059550" y="5369200"/>
            <a:ext cx="3503612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AC0000"/>
                </a:solidFill>
                <a:latin typeface="Century Gothic" pitchFamily="34" charset="0"/>
                <a:ea typeface="ＭＳ Ｐゴシック" pitchFamily="34" charset="-128"/>
              </a:rPr>
              <a:t> Plan de </a:t>
            </a:r>
            <a:r>
              <a:rPr lang="es-MX" altLang="es-MX" sz="1600" b="1" dirty="0" smtClean="0">
                <a:solidFill>
                  <a:srgbClr val="AC0000"/>
                </a:solidFill>
                <a:latin typeface="Century Gothic" pitchFamily="34" charset="0"/>
                <a:ea typeface="ＭＳ Ｐゴシック" pitchFamily="34" charset="-128"/>
              </a:rPr>
              <a:t>estudios</a:t>
            </a:r>
            <a:endParaRPr lang="es-MX" altLang="es-MX" sz="1600" b="1" dirty="0">
              <a:solidFill>
                <a:srgbClr val="AC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401448"/>
              </p:ext>
            </p:extLst>
          </p:nvPr>
        </p:nvGraphicFramePr>
        <p:xfrm>
          <a:off x="4775634" y="5834433"/>
          <a:ext cx="4104456" cy="866775"/>
        </p:xfrm>
        <a:graphic>
          <a:graphicData uri="http://schemas.openxmlformats.org/drawingml/2006/table">
            <a:tbl>
              <a:tblPr/>
              <a:tblGrid>
                <a:gridCol w="3731226"/>
                <a:gridCol w="373230"/>
              </a:tblGrid>
              <a:tr h="192731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 dirty="0">
                          <a:effectLst/>
                          <a:latin typeface="Calibri"/>
                        </a:rPr>
                        <a:t>ESPECIALIDAD EN  OTORRINOLARINGOLOGÍA Y CIRUGÍA DE CABEZA Y CUELLO - INSTITUTO MEXICANO DEL SEGURO SOCIAL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52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 dirty="0">
                          <a:effectLst/>
                          <a:latin typeface="Calibri"/>
                        </a:rPr>
                        <a:t>ESPECIALIDAD EN MEDICINA INTERNA - HOSPITAL CIVIL DE GDL. JUAN I. MENCHACA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80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1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38130"/>
              </p:ext>
            </p:extLst>
          </p:nvPr>
        </p:nvGraphicFramePr>
        <p:xfrm>
          <a:off x="410133" y="5772132"/>
          <a:ext cx="4181406" cy="988695"/>
        </p:xfrm>
        <a:graphic>
          <a:graphicData uri="http://schemas.openxmlformats.org/drawingml/2006/table">
            <a:tbl>
              <a:tblPr/>
              <a:tblGrid>
                <a:gridCol w="3609413"/>
                <a:gridCol w="571993"/>
              </a:tblGrid>
              <a:tr h="18627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 dirty="0">
                          <a:effectLst/>
                          <a:latin typeface="Calibri"/>
                        </a:rPr>
                        <a:t>MAESTRÍA EN ERGONOMIA CON ORIENTACIONES EN ERGONOMÍA DE DISEÑO Y ERGONOMÍA OCUPACIONAL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72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 dirty="0">
                          <a:effectLst/>
                          <a:latin typeface="Calibri"/>
                        </a:rPr>
                        <a:t>MAESTRÍA EN RELACIONES ECONÓMICAS INTERNACIONALES Y COOPERACIÓN </a:t>
                      </a:r>
                      <a:r>
                        <a:rPr lang="es-MX" sz="1050" b="1" i="0" u="none" strike="noStrike" dirty="0" smtClean="0">
                          <a:effectLst/>
                          <a:latin typeface="Calibri"/>
                        </a:rPr>
                        <a:t>- CON ÉNFASIS EN AMÉRICA LATINA Y LA UNIÓN EUROPEA</a:t>
                      </a:r>
                      <a:endParaRPr lang="es-MX" sz="105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05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560082"/>
              </p:ext>
            </p:extLst>
          </p:nvPr>
        </p:nvGraphicFramePr>
        <p:xfrm>
          <a:off x="4838314" y="4275472"/>
          <a:ext cx="4126174" cy="860894"/>
        </p:xfrm>
        <a:graphic>
          <a:graphicData uri="http://schemas.openxmlformats.org/drawingml/2006/table">
            <a:tbl>
              <a:tblPr/>
              <a:tblGrid>
                <a:gridCol w="3558932"/>
                <a:gridCol w="567242"/>
              </a:tblGrid>
              <a:tr h="30947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 dirty="0">
                          <a:effectLst/>
                          <a:latin typeface="Calibri"/>
                        </a:rPr>
                        <a:t>MAESTRÍA EN CIENCIAS FÍSICO MATEMÁTICAS ORIENTACIÓN EN NANOCIENCIAS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78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>
                          <a:effectLst/>
                          <a:latin typeface="Calibri"/>
                        </a:rPr>
                        <a:t>MAESTRÍA EN ERGONOMIA CON ORIENTACIONES EN ERGONOMÍA DE DISEÑO Y ERGONOMÍA OCUPACIONAL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01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770102"/>
              </p:ext>
            </p:extLst>
          </p:nvPr>
        </p:nvGraphicFramePr>
        <p:xfrm>
          <a:off x="347413" y="2666080"/>
          <a:ext cx="4244125" cy="880209"/>
        </p:xfrm>
        <a:graphic>
          <a:graphicData uri="http://schemas.openxmlformats.org/drawingml/2006/table">
            <a:tbl>
              <a:tblPr/>
              <a:tblGrid>
                <a:gridCol w="3815439"/>
                <a:gridCol w="428686"/>
              </a:tblGrid>
              <a:tr h="25406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 dirty="0">
                          <a:effectLst/>
                          <a:latin typeface="Calibri"/>
                        </a:rPr>
                        <a:t>MAESTRÍA EN CIENCIAS FÍSICO MATEMÁTICAS ORIENTACIÓN EN NANOCIENCIAS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9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 dirty="0">
                          <a:effectLst/>
                          <a:latin typeface="Calibri"/>
                        </a:rPr>
                        <a:t>ESPECIALIDAD EN  OTORRINOLARINGOLOGÍA Y CIRUGÍA DE CABEZA Y CUELLO - INSTITUTO MEXICANO DEL SEGURO SOCIAL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92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928294"/>
              </p:ext>
            </p:extLst>
          </p:nvPr>
        </p:nvGraphicFramePr>
        <p:xfrm>
          <a:off x="4851444" y="2666080"/>
          <a:ext cx="4113044" cy="988695"/>
        </p:xfrm>
        <a:graphic>
          <a:graphicData uri="http://schemas.openxmlformats.org/drawingml/2006/table">
            <a:tbl>
              <a:tblPr/>
              <a:tblGrid>
                <a:gridCol w="3568975"/>
                <a:gridCol w="544069"/>
              </a:tblGrid>
              <a:tr h="25406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 dirty="0">
                          <a:effectLst/>
                          <a:latin typeface="Calibri"/>
                        </a:rPr>
                        <a:t>MAESTRÍA EN CIENCIAS FÍSICO MATEMÁTICAS ORIENTACIÓN EN NANOCIENCIAS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9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>
                          <a:effectLst/>
                          <a:latin typeface="Calibri"/>
                        </a:rPr>
                        <a:t>MAESTRÍA EN RELACIONES ECONÓMICAS INTERNACIONALES Y COOPERACIÓN - CON ÉNFASIS EN AMÉRICA LATINA Y LA UNIÓN EUROPEA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92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555244"/>
              </p:ext>
            </p:extLst>
          </p:nvPr>
        </p:nvGraphicFramePr>
        <p:xfrm>
          <a:off x="395535" y="4250256"/>
          <a:ext cx="4196003" cy="988695"/>
        </p:xfrm>
        <a:graphic>
          <a:graphicData uri="http://schemas.openxmlformats.org/drawingml/2006/table">
            <a:tbl>
              <a:tblPr/>
              <a:tblGrid>
                <a:gridCol w="3695570"/>
                <a:gridCol w="500433"/>
              </a:tblGrid>
              <a:tr h="26660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 dirty="0">
                          <a:effectLst/>
                          <a:latin typeface="Calibri"/>
                        </a:rPr>
                        <a:t>MAESTRÍA EN CIENCIAS FÍSICO MATEMÁTICAS ORIENTACIÓN EN NANOCIENCIAS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90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>
                          <a:effectLst/>
                          <a:latin typeface="Calibri"/>
                        </a:rPr>
                        <a:t>MAESTRÍA EN RELACIONES ECONÓMICAS INTERNACIONALES Y COOPERACIÓN - CON ÉNFASIS EN AMÉRICA LATINA Y LA UNIÓN EUROPEA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66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50" b="1" i="0" u="none" strike="noStrike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67792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395288" y="1223541"/>
            <a:ext cx="84978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en el tiempo que duró cursándolo?</a:t>
            </a:r>
          </a:p>
        </p:txBody>
      </p:sp>
      <p:sp>
        <p:nvSpPr>
          <p:cNvPr id="4403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7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100918"/>
              </p:ext>
            </p:extLst>
          </p:nvPr>
        </p:nvGraphicFramePr>
        <p:xfrm>
          <a:off x="1619672" y="1484784"/>
          <a:ext cx="6001605" cy="5241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78895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ChangeArrowheads="1"/>
          </p:cNvSpPr>
          <p:nvPr/>
        </p:nvSpPr>
        <p:spPr bwMode="auto">
          <a:xfrm>
            <a:off x="-2484784" y="260648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sz="2400" b="1" dirty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Contenido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660043505"/>
              </p:ext>
            </p:extLst>
          </p:nvPr>
        </p:nvGraphicFramePr>
        <p:xfrm>
          <a:off x="91280" y="908720"/>
          <a:ext cx="4464496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ChangeArrowheads="1"/>
          </p:cNvSpPr>
          <p:nvPr/>
        </p:nvSpPr>
        <p:spPr bwMode="auto">
          <a:xfrm>
            <a:off x="466601" y="692150"/>
            <a:ext cx="8497887" cy="69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 donde 1 significa nada desarrollada y 5 muy desarrollada ¿En qué grado considera que se desarrollaron las siguientes habilidades durante sus estudios de posgrado? </a:t>
            </a:r>
          </a:p>
        </p:txBody>
      </p:sp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915469" y="260648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6084" name="AutoShape 4"/>
          <p:cNvSpPr>
            <a:spLocks noChangeArrowheads="1"/>
          </p:cNvSpPr>
          <p:nvPr/>
        </p:nvSpPr>
        <p:spPr bwMode="auto">
          <a:xfrm>
            <a:off x="5837238" y="2906713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451600" y="2276475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4.2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1352550" y="2781300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problemas</a:t>
            </a:r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1352550" y="2289175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equipo</a:t>
            </a:r>
          </a:p>
        </p:txBody>
      </p:sp>
      <p:sp>
        <p:nvSpPr>
          <p:cNvPr id="46088" name="AutoShape 8"/>
          <p:cNvSpPr>
            <a:spLocks noChangeArrowheads="1"/>
          </p:cNvSpPr>
          <p:nvPr/>
        </p:nvSpPr>
        <p:spPr bwMode="auto">
          <a:xfrm>
            <a:off x="5851525" y="2405063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6451600" y="2820988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4.2</a:t>
            </a:r>
            <a:endParaRPr lang="es-MX" altLang="es-MX" b="1" dirty="0">
              <a:solidFill>
                <a:srgbClr val="A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6090" name="AutoShape 16"/>
          <p:cNvSpPr>
            <a:spLocks noChangeArrowheads="1"/>
          </p:cNvSpPr>
          <p:nvPr/>
        </p:nvSpPr>
        <p:spPr bwMode="auto">
          <a:xfrm>
            <a:off x="5837238" y="3409950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6091" name="Rectangle 18"/>
          <p:cNvSpPr>
            <a:spLocks noChangeArrowheads="1"/>
          </p:cNvSpPr>
          <p:nvPr/>
        </p:nvSpPr>
        <p:spPr bwMode="auto">
          <a:xfrm>
            <a:off x="1352550" y="3284538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</a:p>
        </p:txBody>
      </p:sp>
      <p:sp>
        <p:nvSpPr>
          <p:cNvPr id="46092" name="Rectangle 21"/>
          <p:cNvSpPr>
            <a:spLocks noChangeArrowheads="1"/>
          </p:cNvSpPr>
          <p:nvPr/>
        </p:nvSpPr>
        <p:spPr bwMode="auto">
          <a:xfrm>
            <a:off x="6451600" y="3284538"/>
            <a:ext cx="5032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4.1</a:t>
            </a:r>
          </a:p>
        </p:txBody>
      </p:sp>
      <p:sp>
        <p:nvSpPr>
          <p:cNvPr id="46093" name="Rectangle 5"/>
          <p:cNvSpPr>
            <a:spLocks noChangeArrowheads="1"/>
          </p:cNvSpPr>
          <p:nvPr/>
        </p:nvSpPr>
        <p:spPr bwMode="auto">
          <a:xfrm>
            <a:off x="6429375" y="3808413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4.0</a:t>
            </a:r>
          </a:p>
        </p:txBody>
      </p:sp>
      <p:sp>
        <p:nvSpPr>
          <p:cNvPr id="46094" name="Rectangle 7"/>
          <p:cNvSpPr>
            <a:spLocks noChangeArrowheads="1"/>
          </p:cNvSpPr>
          <p:nvPr/>
        </p:nvSpPr>
        <p:spPr bwMode="auto">
          <a:xfrm>
            <a:off x="1331913" y="3821113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</a:p>
        </p:txBody>
      </p:sp>
      <p:sp>
        <p:nvSpPr>
          <p:cNvPr id="46095" name="AutoShape 8"/>
          <p:cNvSpPr>
            <a:spLocks noChangeArrowheads="1"/>
          </p:cNvSpPr>
          <p:nvPr/>
        </p:nvSpPr>
        <p:spPr bwMode="auto">
          <a:xfrm>
            <a:off x="5830888" y="3937000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6096" name="Rectangle 3"/>
          <p:cNvSpPr>
            <a:spLocks noChangeArrowheads="1"/>
          </p:cNvSpPr>
          <p:nvPr/>
        </p:nvSpPr>
        <p:spPr bwMode="auto">
          <a:xfrm>
            <a:off x="1908175" y="1712913"/>
            <a:ext cx="3240088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</a:t>
            </a:r>
            <a:endParaRPr lang="es-MX" altLang="es-MX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6097" name="Rectangle 3"/>
          <p:cNvSpPr>
            <a:spLocks noChangeArrowheads="1"/>
          </p:cNvSpPr>
          <p:nvPr/>
        </p:nvSpPr>
        <p:spPr bwMode="auto">
          <a:xfrm>
            <a:off x="5075238" y="1628775"/>
            <a:ext cx="32416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Nivel de desarrollo promedio</a:t>
            </a:r>
            <a:endParaRPr lang="es-MX" altLang="es-MX" sz="160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6098" name="AutoShape 4"/>
          <p:cNvSpPr>
            <a:spLocks noChangeArrowheads="1"/>
          </p:cNvSpPr>
          <p:nvPr/>
        </p:nvSpPr>
        <p:spPr bwMode="auto">
          <a:xfrm>
            <a:off x="5837238" y="4967288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6099" name="Rectangle 5"/>
          <p:cNvSpPr>
            <a:spLocks noChangeArrowheads="1"/>
          </p:cNvSpPr>
          <p:nvPr/>
        </p:nvSpPr>
        <p:spPr bwMode="auto">
          <a:xfrm>
            <a:off x="6451600" y="4337050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4.0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6100" name="Rectangle 6"/>
          <p:cNvSpPr>
            <a:spLocks noChangeArrowheads="1"/>
          </p:cNvSpPr>
          <p:nvPr/>
        </p:nvSpPr>
        <p:spPr bwMode="auto">
          <a:xfrm>
            <a:off x="1352550" y="4841875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6101" name="Rectangle 7"/>
          <p:cNvSpPr>
            <a:spLocks noChangeArrowheads="1"/>
          </p:cNvSpPr>
          <p:nvPr/>
        </p:nvSpPr>
        <p:spPr bwMode="auto">
          <a:xfrm>
            <a:off x="1352550" y="4349750"/>
            <a:ext cx="4305300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proyectos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6102" name="AutoShape 8"/>
          <p:cNvSpPr>
            <a:spLocks noChangeArrowheads="1"/>
          </p:cNvSpPr>
          <p:nvPr/>
        </p:nvSpPr>
        <p:spPr bwMode="auto">
          <a:xfrm>
            <a:off x="5851525" y="4465638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6103" name="Rectangle 9"/>
          <p:cNvSpPr>
            <a:spLocks noChangeArrowheads="1"/>
          </p:cNvSpPr>
          <p:nvPr/>
        </p:nvSpPr>
        <p:spPr bwMode="auto">
          <a:xfrm>
            <a:off x="6451600" y="4881563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4.0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6104" name="AutoShape 16"/>
          <p:cNvSpPr>
            <a:spLocks noChangeArrowheads="1"/>
          </p:cNvSpPr>
          <p:nvPr/>
        </p:nvSpPr>
        <p:spPr bwMode="auto">
          <a:xfrm>
            <a:off x="5837238" y="5470525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6105" name="Rectangle 18"/>
          <p:cNvSpPr>
            <a:spLocks noChangeArrowheads="1"/>
          </p:cNvSpPr>
          <p:nvPr/>
        </p:nvSpPr>
        <p:spPr bwMode="auto">
          <a:xfrm>
            <a:off x="1352550" y="5345113"/>
            <a:ext cx="4305300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emprendedoras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6106" name="Rectangle 21"/>
          <p:cNvSpPr>
            <a:spLocks noChangeArrowheads="1"/>
          </p:cNvSpPr>
          <p:nvPr/>
        </p:nvSpPr>
        <p:spPr bwMode="auto">
          <a:xfrm>
            <a:off x="6451600" y="5345113"/>
            <a:ext cx="5032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3.9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6107" name="Rectangle 5"/>
          <p:cNvSpPr>
            <a:spLocks noChangeArrowheads="1"/>
          </p:cNvSpPr>
          <p:nvPr/>
        </p:nvSpPr>
        <p:spPr bwMode="auto">
          <a:xfrm>
            <a:off x="6429375" y="5868988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3.9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6108" name="Rectangle 7"/>
          <p:cNvSpPr>
            <a:spLocks noChangeArrowheads="1"/>
          </p:cNvSpPr>
          <p:nvPr/>
        </p:nvSpPr>
        <p:spPr bwMode="auto">
          <a:xfrm>
            <a:off x="1346820" y="5881688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herramientas</a:t>
            </a:r>
          </a:p>
        </p:txBody>
      </p:sp>
      <p:sp>
        <p:nvSpPr>
          <p:cNvPr id="46109" name="AutoShape 8"/>
          <p:cNvSpPr>
            <a:spLocks noChangeArrowheads="1"/>
          </p:cNvSpPr>
          <p:nvPr/>
        </p:nvSpPr>
        <p:spPr bwMode="auto">
          <a:xfrm>
            <a:off x="5830888" y="5997575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9224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ChangeArrowheads="1"/>
          </p:cNvSpPr>
          <p:nvPr/>
        </p:nvSpPr>
        <p:spPr bwMode="auto">
          <a:xfrm>
            <a:off x="0" y="1293332"/>
            <a:ext cx="896461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Universidad de Guadalajara?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915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9156" name="Rectangle 7"/>
          <p:cNvSpPr>
            <a:spLocks noChangeArrowheads="1"/>
          </p:cNvSpPr>
          <p:nvPr/>
        </p:nvSpPr>
        <p:spPr bwMode="auto">
          <a:xfrm>
            <a:off x="2484438" y="2347432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9157" name="AutoShape 8"/>
          <p:cNvSpPr>
            <a:spLocks noChangeArrowheads="1"/>
          </p:cNvSpPr>
          <p:nvPr/>
        </p:nvSpPr>
        <p:spPr bwMode="auto">
          <a:xfrm rot="16200000" flipH="1">
            <a:off x="4242594" y="2918138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376132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8.5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71168"/>
              </p:ext>
            </p:extLst>
          </p:nvPr>
        </p:nvGraphicFramePr>
        <p:xfrm>
          <a:off x="1118081" y="4461098"/>
          <a:ext cx="2743200" cy="1200150"/>
        </p:xfrm>
        <a:graphic>
          <a:graphicData uri="http://schemas.openxmlformats.org/drawingml/2006/table">
            <a:tbl>
              <a:tblPr/>
              <a:tblGrid>
                <a:gridCol w="1371600"/>
                <a:gridCol w="1371600"/>
              </a:tblGrid>
              <a:tr h="40005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Tipo de posgrado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Doctorado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Especialidad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Mestría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290946"/>
              </p:ext>
            </p:extLst>
          </p:nvPr>
        </p:nvGraphicFramePr>
        <p:xfrm>
          <a:off x="4860032" y="4461213"/>
          <a:ext cx="3312368" cy="1156829"/>
        </p:xfrm>
        <a:graphic>
          <a:graphicData uri="http://schemas.openxmlformats.org/drawingml/2006/table">
            <a:tbl>
              <a:tblPr/>
              <a:tblGrid>
                <a:gridCol w="1872208"/>
                <a:gridCol w="1440160"/>
              </a:tblGrid>
              <a:tr h="32457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Orientación 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9457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Programa de 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57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Programa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40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7682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 bwMode="auto">
          <a:xfrm>
            <a:off x="827584" y="5949280"/>
            <a:ext cx="8316416" cy="9087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2" name="11 Rectángulo"/>
          <p:cNvSpPr/>
          <p:nvPr/>
        </p:nvSpPr>
        <p:spPr bwMode="auto">
          <a:xfrm>
            <a:off x="0" y="5805264"/>
            <a:ext cx="1259632" cy="10527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49154" name="Rectangle 3"/>
          <p:cNvSpPr>
            <a:spLocks noChangeArrowheads="1"/>
          </p:cNvSpPr>
          <p:nvPr/>
        </p:nvSpPr>
        <p:spPr bwMode="auto">
          <a:xfrm>
            <a:off x="-108520" y="387238"/>
            <a:ext cx="8964613" cy="66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Cruce Posgrado / ¿Cómo </a:t>
            </a:r>
            <a:r>
              <a:rPr lang="es-MX" altLang="es-MX" sz="14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en general el posgrado que cursó en la Universidad de Guadalajara?</a:t>
            </a:r>
          </a:p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2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301126"/>
              </p:ext>
            </p:extLst>
          </p:nvPr>
        </p:nvGraphicFramePr>
        <p:xfrm>
          <a:off x="539552" y="1196079"/>
          <a:ext cx="8208912" cy="5617297"/>
        </p:xfrm>
        <a:graphic>
          <a:graphicData uri="http://schemas.openxmlformats.org/drawingml/2006/table">
            <a:tbl>
              <a:tblPr/>
              <a:tblGrid>
                <a:gridCol w="7112316"/>
                <a:gridCol w="1096596"/>
              </a:tblGrid>
              <a:tr h="34223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Posgrado del cual es egresado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PROMEDIO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MAESTRÍA EN ERGONOMIA CON ORIENTACIONES EN ERGONOMÍA DE DISEÑO Y ERGONOMÍA OCUPACIONAL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ESPECIALIDAD EN  OTORRINOLARINGOLOGÍA Y CIRUGÍA DE CABEZA Y CUELLO - INSTITUTO MEXICANO DEL SEGURO SOCIAL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ESPECIALIDAD EN MEDICINA DEL ENFERMO EN ESTADO CRÍTICO - ANTIGUO HOSPITAL CIVIL DE GDL. FRAY ANTONIO ALCALDE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ESPECIALIDAD EN CIRUGÍA LAPAROSCÓPICA - HOSPITAL CIVIL DE GDL. JUAN I. MENCHACA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DOCTORADO EN CIENCIAS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MAESTRÍA EN COMUNICACIÓN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MAESTRÍA EN HISTORIA DE MÉXICO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28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 dirty="0">
                          <a:effectLst/>
                          <a:latin typeface="Calibri"/>
                        </a:rPr>
                        <a:t>DOCTORADO EN CIENCIAS EN BIOSISTEMÁTICA, ECOLOGÍA Y MANEJO DE RECURSOS NATURALES Y AGRÍCOLAS 00173 </a:t>
                      </a:r>
                      <a:r>
                        <a:rPr lang="es-MX" sz="1000" b="1" i="0" u="none" strike="noStrike" dirty="0" smtClean="0">
                          <a:effectLst/>
                          <a:latin typeface="Calibri"/>
                        </a:rPr>
                        <a:t>CLÁSICO</a:t>
                      </a:r>
                      <a:endParaRPr lang="es-MX" sz="1000" b="1" i="0" u="none" strike="noStrike" dirty="0">
                        <a:effectLst/>
                        <a:latin typeface="Calibri"/>
                      </a:endParaRP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DOCTORADO EN TECNOLOGÍAS DE INFORMACIÓN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MAESTRÍA EN CIENCIAS FÍSICO MATEMÁTICAS ORIENTACIÓN EN NANOCIENCIAS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DOCTORADO INTERINSTITUCIONAL EN PSICOLOGÍA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ESPECIALIDAD EN INFECTOLOGÍA PEDIÁTRICA - ANTIGUO HOSPITAL CIVIL DE GDL. FRAY ANTONIO ALCALDE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MAESTRÍA EN CIENCIA Y TECNOLOGÍA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ESPECIALIDAD EN NEUROLOGÍA - INSTITUTO MEXICANO DEL SEGURO SOCIAL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ESPECIALIDAD EN ENDODONCIA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MAESTRÍA EN GESTIÓN Y DESARROLLO SOCIAL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8.7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MAESTRÍA EN PROCESOS Y EXPRESIÓN GRÁFICA EN LA PROYECTACIÓN ARQUITECTÓNICA-URBANA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8.7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MAESTRÍA EN ADMINISTRACIÓN DE NEGOCIOS - CUCOSTA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8.7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MAESTRÍA EN CIENCIAS EN QUÍMICA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8.6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ESPECIALIDAD EN MEDICINA INTERNA - HOSPITAL CIVIL DE GDL. JUAN I. MENCHACA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8.6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11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ESPECIALIDAD EN OTORRINOLARINGOLOGÍA Y CIRUGÍA DE CABEZA Y CUELLO - ANTIGUO HOSPITAL CIVIL DE GDL. FRAY ANTONIO ALCALDE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8.5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 dirty="0">
                          <a:effectLst/>
                          <a:latin typeface="Calibri"/>
                        </a:rPr>
                        <a:t>MAESTRÍA EN GESTIÓN Y DESARROLLO CULTURAL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8.4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MAESTRÍA EN ADMINISTRACIÓN DE NEGOCIOS - CUCEA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8.4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DOCTORADO EN CIENCIAS EN BIOSISTEMÁTICA, ECOLOGÍA Y MANEJO DE RECURSOS NATURALES Y AGRÍCOLAS 003173 DIRECTO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MAESTRÍA EN CIENCIA EN GEOFÍSICA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MAESTRÍA EN CIENCIAS EN BIOSISTEMÁTICA Y MANEJO DE RECURSOS NATURALES Y AGRÍCOLAS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8.1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MAESTRÍA EN DIRECCIÓN DE MERCADOTECNIA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8.1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effectLst/>
                          <a:latin typeface="Calibri"/>
                        </a:rPr>
                        <a:t>MAESTRÍA INTERINSTITUCIONAL EN PRODUCCIÓN PECUARIA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8.0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11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 dirty="0">
                          <a:effectLst/>
                          <a:latin typeface="Calibri"/>
                        </a:rPr>
                        <a:t>MAESTRÍA EN RELACIONES ECONÓMICAS INTERNACIONALES Y COOPERACIÓN - CON ÉNFASIS EN AMÉRICA LATINA Y LA UNIÓN EUROPEA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13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8.5</a:t>
                      </a:r>
                    </a:p>
                  </a:txBody>
                  <a:tcPr marL="5608" marR="5608" marT="56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7904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-4594" y="764704"/>
            <a:ext cx="8964613" cy="609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Durante sus estudios de posgrado </a:t>
            </a:r>
            <a:endParaRPr lang="es-MX" altLang="es-MX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</a:t>
            </a:r>
            <a:r>
              <a:rPr lang="es-MX" alt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Se encontraba trabajando?   </a:t>
            </a:r>
          </a:p>
        </p:txBody>
      </p:sp>
      <p:sp>
        <p:nvSpPr>
          <p:cNvPr id="50180" name="Rectangle 1"/>
          <p:cNvSpPr>
            <a:spLocks noChangeArrowheads="1"/>
          </p:cNvSpPr>
          <p:nvPr/>
        </p:nvSpPr>
        <p:spPr bwMode="auto">
          <a:xfrm>
            <a:off x="4247077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50181" name="Rectangle 7"/>
          <p:cNvSpPr>
            <a:spLocks noChangeArrowheads="1"/>
          </p:cNvSpPr>
          <p:nvPr/>
        </p:nvSpPr>
        <p:spPr bwMode="auto">
          <a:xfrm>
            <a:off x="2662683" y="1490142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50182" name="AutoShape 8"/>
          <p:cNvSpPr>
            <a:spLocks noChangeArrowheads="1"/>
          </p:cNvSpPr>
          <p:nvPr/>
        </p:nvSpPr>
        <p:spPr bwMode="auto">
          <a:xfrm rot="16200000" flipH="1">
            <a:off x="3087413" y="1967113"/>
            <a:ext cx="242888" cy="228746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20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285319" y="2210821"/>
            <a:ext cx="1078644" cy="3693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latin typeface="Century Gothic" pitchFamily="34" charset="0"/>
                <a:ea typeface="ＭＳ Ｐゴシック" pitchFamily="34" charset="-128"/>
              </a:rPr>
              <a:t>51.4%</a:t>
            </a:r>
            <a:endParaRPr lang="es-MX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0186" name="Rectangle 7"/>
          <p:cNvSpPr>
            <a:spLocks noChangeArrowheads="1"/>
          </p:cNvSpPr>
          <p:nvPr/>
        </p:nvSpPr>
        <p:spPr bwMode="auto">
          <a:xfrm>
            <a:off x="4175571" y="1498080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50187" name="AutoShape 8"/>
          <p:cNvSpPr>
            <a:spLocks noChangeArrowheads="1"/>
          </p:cNvSpPr>
          <p:nvPr/>
        </p:nvSpPr>
        <p:spPr bwMode="auto">
          <a:xfrm rot="16200000" flipH="1">
            <a:off x="4671736" y="1975052"/>
            <a:ext cx="242887" cy="228744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20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701143" y="2210821"/>
            <a:ext cx="1078644" cy="369332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latin typeface="Century Gothic" pitchFamily="34" charset="0"/>
                <a:ea typeface="ＭＳ Ｐゴシック" pitchFamily="34" charset="-128"/>
              </a:rPr>
              <a:t>48.6%</a:t>
            </a:r>
            <a:endParaRPr lang="es-MX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0191" name="AutoShape 8"/>
          <p:cNvSpPr>
            <a:spLocks noChangeArrowheads="1"/>
          </p:cNvSpPr>
          <p:nvPr/>
        </p:nvSpPr>
        <p:spPr bwMode="auto">
          <a:xfrm rot="16200000" flipH="1">
            <a:off x="4557364" y="2845074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0192" name="Rectangle 3"/>
          <p:cNvSpPr>
            <a:spLocks noChangeArrowheads="1"/>
          </p:cNvSpPr>
          <p:nvPr/>
        </p:nvSpPr>
        <p:spPr bwMode="auto">
          <a:xfrm>
            <a:off x="2340421" y="3191942"/>
            <a:ext cx="49672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término de su posgrado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 tiempo pasó para que se incorporara en una actividad laboral?</a:t>
            </a:r>
          </a:p>
        </p:txBody>
      </p:sp>
      <p:sp>
        <p:nvSpPr>
          <p:cNvPr id="50193" name="Rectangle 7"/>
          <p:cNvSpPr>
            <a:spLocks noChangeArrowheads="1"/>
          </p:cNvSpPr>
          <p:nvPr/>
        </p:nvSpPr>
        <p:spPr bwMode="auto">
          <a:xfrm>
            <a:off x="1835596" y="4847705"/>
            <a:ext cx="2206625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Más de un mes</a:t>
            </a:r>
          </a:p>
        </p:txBody>
      </p:sp>
      <p:sp>
        <p:nvSpPr>
          <p:cNvPr id="50194" name="AutoShape 8"/>
          <p:cNvSpPr>
            <a:spLocks noChangeArrowheads="1"/>
          </p:cNvSpPr>
          <p:nvPr/>
        </p:nvSpPr>
        <p:spPr bwMode="auto">
          <a:xfrm rot="10800000" flipH="1">
            <a:off x="4100958" y="494454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4786236" y="4879060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57.7%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0198" name="Rectangle 7"/>
          <p:cNvSpPr>
            <a:spLocks noChangeArrowheads="1"/>
          </p:cNvSpPr>
          <p:nvPr/>
        </p:nvSpPr>
        <p:spPr bwMode="auto">
          <a:xfrm>
            <a:off x="395733" y="5379517"/>
            <a:ext cx="3646488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 me he incorporado a la actividad laboral</a:t>
            </a:r>
          </a:p>
        </p:txBody>
      </p:sp>
      <p:sp>
        <p:nvSpPr>
          <p:cNvPr id="50199" name="AutoShape 8"/>
          <p:cNvSpPr>
            <a:spLocks noChangeArrowheads="1"/>
          </p:cNvSpPr>
          <p:nvPr/>
        </p:nvSpPr>
        <p:spPr bwMode="auto">
          <a:xfrm rot="10800000" flipH="1">
            <a:off x="4100958" y="558589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4786236" y="5520385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9.0%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0203" name="Rectangle 7"/>
          <p:cNvSpPr>
            <a:spLocks noChangeArrowheads="1"/>
          </p:cNvSpPr>
          <p:nvPr/>
        </p:nvSpPr>
        <p:spPr bwMode="auto">
          <a:xfrm>
            <a:off x="1835596" y="4200005"/>
            <a:ext cx="2206625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Menos de un mes</a:t>
            </a:r>
          </a:p>
        </p:txBody>
      </p:sp>
      <p:sp>
        <p:nvSpPr>
          <p:cNvPr id="50204" name="AutoShape 8"/>
          <p:cNvSpPr>
            <a:spLocks noChangeArrowheads="1"/>
          </p:cNvSpPr>
          <p:nvPr/>
        </p:nvSpPr>
        <p:spPr bwMode="auto">
          <a:xfrm rot="10800000" flipH="1">
            <a:off x="4100958" y="429684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4786236" y="423098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33.3%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0208" name="AutoShape 8"/>
          <p:cNvSpPr>
            <a:spLocks noChangeArrowheads="1"/>
          </p:cNvSpPr>
          <p:nvPr/>
        </p:nvSpPr>
        <p:spPr bwMode="auto">
          <a:xfrm rot="10800000" flipH="1">
            <a:off x="6334571" y="493819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840760" y="4832775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4.5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Meses promedio </a:t>
            </a:r>
          </a:p>
        </p:txBody>
      </p:sp>
      <p:sp>
        <p:nvSpPr>
          <p:cNvPr id="50212" name="Rectangle 7"/>
          <p:cNvSpPr>
            <a:spLocks noChangeArrowheads="1"/>
          </p:cNvSpPr>
          <p:nvPr/>
        </p:nvSpPr>
        <p:spPr bwMode="auto">
          <a:xfrm>
            <a:off x="6471096" y="5495950"/>
            <a:ext cx="256540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1 mes</a:t>
            </a:r>
          </a:p>
        </p:txBody>
      </p:sp>
      <p:sp>
        <p:nvSpPr>
          <p:cNvPr id="50213" name="Rectangle 7"/>
          <p:cNvSpPr>
            <a:spLocks noChangeArrowheads="1"/>
          </p:cNvSpPr>
          <p:nvPr/>
        </p:nvSpPr>
        <p:spPr bwMode="auto">
          <a:xfrm>
            <a:off x="6471096" y="5918225"/>
            <a:ext cx="2565400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36 </a:t>
            </a: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meses</a:t>
            </a:r>
          </a:p>
        </p:txBody>
      </p:sp>
    </p:spTree>
    <p:extLst>
      <p:ext uri="{BB962C8B-B14F-4D97-AF65-F5344CB8AC3E}">
        <p14:creationId xmlns:p14="http://schemas.microsoft.com/office/powerpoint/2010/main" val="23245705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ChangeArrowheads="1"/>
          </p:cNvSpPr>
          <p:nvPr/>
        </p:nvSpPr>
        <p:spPr bwMode="auto">
          <a:xfrm>
            <a:off x="-323850" y="765175"/>
            <a:ext cx="8964613" cy="34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5120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51204" name="Rectangle 7"/>
          <p:cNvSpPr>
            <a:spLocks noChangeArrowheads="1"/>
          </p:cNvSpPr>
          <p:nvPr/>
        </p:nvSpPr>
        <p:spPr bwMode="auto">
          <a:xfrm>
            <a:off x="2771254" y="1196155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51205" name="AutoShape 8"/>
          <p:cNvSpPr>
            <a:spLocks noChangeArrowheads="1"/>
          </p:cNvSpPr>
          <p:nvPr/>
        </p:nvSpPr>
        <p:spPr bwMode="auto">
          <a:xfrm rot="16200000" flipH="1">
            <a:off x="3175273" y="1693836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428231" y="1952311"/>
            <a:ext cx="883331" cy="3693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latin typeface="Century Gothic" pitchFamily="34" charset="0"/>
                <a:ea typeface="ＭＳ Ｐゴシック" pitchFamily="34" charset="-128"/>
              </a:rPr>
              <a:t>9.2%</a:t>
            </a:r>
            <a:endParaRPr lang="es-MX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9" name="Rectangle 7"/>
          <p:cNvSpPr>
            <a:spLocks noChangeArrowheads="1"/>
          </p:cNvSpPr>
          <p:nvPr/>
        </p:nvSpPr>
        <p:spPr bwMode="auto">
          <a:xfrm>
            <a:off x="4284142" y="1204093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51210" name="AutoShape 8"/>
          <p:cNvSpPr>
            <a:spLocks noChangeArrowheads="1"/>
          </p:cNvSpPr>
          <p:nvPr/>
        </p:nvSpPr>
        <p:spPr bwMode="auto">
          <a:xfrm rot="16200000" flipH="1">
            <a:off x="4759598" y="1701774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844055" y="1952311"/>
            <a:ext cx="883331" cy="369332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latin typeface="Century Gothic" pitchFamily="34" charset="0"/>
                <a:ea typeface="ＭＳ Ｐゴシック" pitchFamily="34" charset="-128"/>
              </a:rPr>
              <a:t>90.8%</a:t>
            </a:r>
            <a:endParaRPr lang="es-MX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14" name="AutoShape 8"/>
          <p:cNvSpPr>
            <a:spLocks noChangeArrowheads="1"/>
          </p:cNvSpPr>
          <p:nvPr/>
        </p:nvSpPr>
        <p:spPr bwMode="auto">
          <a:xfrm rot="16200000" flipH="1">
            <a:off x="4665935" y="2551087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1215" name="Rectangle 3"/>
          <p:cNvSpPr>
            <a:spLocks noChangeArrowheads="1"/>
          </p:cNvSpPr>
          <p:nvPr/>
        </p:nvSpPr>
        <p:spPr bwMode="auto">
          <a:xfrm>
            <a:off x="3995936" y="2924944"/>
            <a:ext cx="4967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razón no trabaja en este momento?</a:t>
            </a:r>
          </a:p>
        </p:txBody>
      </p:sp>
      <p:graphicFrame>
        <p:nvGraphicFramePr>
          <p:cNvPr id="14" name="13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933875"/>
              </p:ext>
            </p:extLst>
          </p:nvPr>
        </p:nvGraphicFramePr>
        <p:xfrm>
          <a:off x="251520" y="3284984"/>
          <a:ext cx="8064896" cy="3212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134219" y="1646338"/>
            <a:ext cx="2134319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Especialidad 95.4%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13777" y="2233203"/>
            <a:ext cx="2375201" cy="49163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Profesional  93.7%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 82.2%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cxnSp>
        <p:nvCxnSpPr>
          <p:cNvPr id="5" name="4 Conector recto de flecha"/>
          <p:cNvCxnSpPr/>
          <p:nvPr/>
        </p:nvCxnSpPr>
        <p:spPr bwMode="auto">
          <a:xfrm flipH="1">
            <a:off x="2388978" y="1535812"/>
            <a:ext cx="382276" cy="25615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23 Conector recto de flecha"/>
          <p:cNvCxnSpPr/>
          <p:nvPr/>
        </p:nvCxnSpPr>
        <p:spPr bwMode="auto">
          <a:xfrm flipH="1">
            <a:off x="2388979" y="1535812"/>
            <a:ext cx="455076" cy="85731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1339640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3957637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179388" y="1485305"/>
            <a:ext cx="89646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¿cuántos trabajos diferentes ha tenido?</a:t>
            </a:r>
          </a:p>
        </p:txBody>
      </p:sp>
      <p:grpSp>
        <p:nvGrpSpPr>
          <p:cNvPr id="52233" name="Grupo 1"/>
          <p:cNvGrpSpPr>
            <a:grpSpLocks/>
          </p:cNvGrpSpPr>
          <p:nvPr/>
        </p:nvGrpSpPr>
        <p:grpSpPr bwMode="auto">
          <a:xfrm>
            <a:off x="1692275" y="2277467"/>
            <a:ext cx="4967288" cy="2879725"/>
            <a:chOff x="1692275" y="1628775"/>
            <a:chExt cx="4967288" cy="2879725"/>
          </a:xfrm>
        </p:grpSpPr>
        <p:sp>
          <p:nvSpPr>
            <p:cNvPr id="52234" name="Rectangle 7"/>
            <p:cNvSpPr>
              <a:spLocks noChangeArrowheads="1"/>
            </p:cNvSpPr>
            <p:nvPr/>
          </p:nvSpPr>
          <p:spPr bwMode="auto">
            <a:xfrm>
              <a:off x="1692275" y="1628775"/>
              <a:ext cx="2206625" cy="5492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Sí tiene o ha tenido vida laboral</a:t>
              </a:r>
            </a:p>
          </p:txBody>
        </p:sp>
        <p:sp>
          <p:nvSpPr>
            <p:cNvPr id="52235" name="AutoShape 8"/>
            <p:cNvSpPr>
              <a:spLocks noChangeArrowheads="1"/>
            </p:cNvSpPr>
            <p:nvPr/>
          </p:nvSpPr>
          <p:spPr bwMode="auto">
            <a:xfrm rot="10800000" flipH="1">
              <a:off x="3957638" y="187007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642345" y="1803998"/>
              <a:ext cx="1224136" cy="3356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95.0</a:t>
              </a:r>
              <a:r>
                <a:rPr lang="es-MX" sz="1700" b="1" dirty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%</a:t>
              </a: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4176464" y="2922132"/>
              <a:ext cx="2195736" cy="578876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1.6 </a:t>
              </a:r>
              <a:r>
                <a:rPr lang="es-MX" sz="1700" b="1" dirty="0">
                  <a:latin typeface="Century Gothic" pitchFamily="34" charset="0"/>
                  <a:ea typeface="ＭＳ Ｐゴシック" pitchFamily="34" charset="-128"/>
                </a:rPr>
                <a:t>trabajos en promedio </a:t>
              </a:r>
            </a:p>
          </p:txBody>
        </p:sp>
        <p:sp>
          <p:nvSpPr>
            <p:cNvPr id="52242" name="Rectangle 7"/>
            <p:cNvSpPr>
              <a:spLocks noChangeArrowheads="1"/>
            </p:cNvSpPr>
            <p:nvPr/>
          </p:nvSpPr>
          <p:spPr bwMode="auto">
            <a:xfrm>
              <a:off x="3924300" y="37576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    -     1 Trabajo</a:t>
              </a:r>
            </a:p>
          </p:txBody>
        </p:sp>
        <p:sp>
          <p:nvSpPr>
            <p:cNvPr id="52243" name="Rectangle 7"/>
            <p:cNvSpPr>
              <a:spLocks noChangeArrowheads="1"/>
            </p:cNvSpPr>
            <p:nvPr/>
          </p:nvSpPr>
          <p:spPr bwMode="auto">
            <a:xfrm>
              <a:off x="3924300" y="41894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    -     </a:t>
              </a: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8 Trabajos</a:t>
              </a:r>
              <a:endPara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52244" name="AutoShape 8"/>
            <p:cNvSpPr>
              <a:spLocks noChangeArrowheads="1"/>
            </p:cNvSpPr>
            <p:nvPr/>
          </p:nvSpPr>
          <p:spPr bwMode="auto">
            <a:xfrm rot="16200000" flipH="1">
              <a:off x="4990307" y="2362994"/>
              <a:ext cx="531812" cy="215900"/>
            </a:xfrm>
            <a:prstGeom prst="rightArrow">
              <a:avLst>
                <a:gd name="adj1" fmla="val 50000"/>
                <a:gd name="adj2" fmla="val 47531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84430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579887"/>
              </p:ext>
            </p:extLst>
          </p:nvPr>
        </p:nvGraphicFramePr>
        <p:xfrm>
          <a:off x="683568" y="1352302"/>
          <a:ext cx="7886650" cy="6253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325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318443"/>
            <a:ext cx="8964613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posgrado le impactó en su mejora laboral?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95.0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que sí tiene o ha tenido vida laboral)</a:t>
            </a:r>
          </a:p>
        </p:txBody>
      </p:sp>
    </p:spTree>
    <p:extLst>
      <p:ext uri="{BB962C8B-B14F-4D97-AF65-F5344CB8AC3E}">
        <p14:creationId xmlns:p14="http://schemas.microsoft.com/office/powerpoint/2010/main" val="35193913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 bwMode="auto">
          <a:xfrm>
            <a:off x="0" y="6057900"/>
            <a:ext cx="9144000" cy="8001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graphicFrame>
        <p:nvGraphicFramePr>
          <p:cNvPr id="14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174146"/>
              </p:ext>
            </p:extLst>
          </p:nvPr>
        </p:nvGraphicFramePr>
        <p:xfrm>
          <a:off x="179512" y="1268859"/>
          <a:ext cx="8095870" cy="56678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427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052736"/>
            <a:ext cx="8964613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95.0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que sí tiene o ha tenido vida laboral y 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89.6%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el estudiar un posgrado le impactó en su mejora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laboral en alguna medida)</a:t>
            </a:r>
            <a:endParaRPr lang="es-MX" sz="14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199759" y="5658792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60.3%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336159" y="4833292"/>
            <a:ext cx="2700337" cy="522288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porcentaje?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</a:t>
            </a:r>
          </a:p>
        </p:txBody>
      </p:sp>
      <p:sp>
        <p:nvSpPr>
          <p:cNvPr id="54279" name="AutoShape 8"/>
          <p:cNvSpPr>
            <a:spLocks noChangeArrowheads="1"/>
          </p:cNvSpPr>
          <p:nvPr/>
        </p:nvSpPr>
        <p:spPr bwMode="auto">
          <a:xfrm rot="16200000" flipH="1">
            <a:off x="7487096" y="5442893"/>
            <a:ext cx="287337" cy="144462"/>
          </a:xfrm>
          <a:prstGeom prst="rightArrow">
            <a:avLst>
              <a:gd name="adj1" fmla="val 50000"/>
              <a:gd name="adj2" fmla="val 47267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4281" name="Rectangle 7"/>
          <p:cNvSpPr>
            <a:spLocks noChangeArrowheads="1"/>
          </p:cNvSpPr>
          <p:nvPr/>
        </p:nvSpPr>
        <p:spPr bwMode="auto">
          <a:xfrm>
            <a:off x="6586984" y="6027092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7.0%</a:t>
            </a:r>
          </a:p>
        </p:txBody>
      </p:sp>
      <p:sp>
        <p:nvSpPr>
          <p:cNvPr id="54282" name="Rectangle 7"/>
          <p:cNvSpPr>
            <a:spLocks noChangeArrowheads="1"/>
          </p:cNvSpPr>
          <p:nvPr/>
        </p:nvSpPr>
        <p:spPr bwMode="auto">
          <a:xfrm>
            <a:off x="6586984" y="6449367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400.0</a:t>
            </a: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  <p:sp>
        <p:nvSpPr>
          <p:cNvPr id="28" name="AutoShape 8"/>
          <p:cNvSpPr>
            <a:spLocks noChangeArrowheads="1"/>
          </p:cNvSpPr>
          <p:nvPr/>
        </p:nvSpPr>
        <p:spPr bwMode="auto">
          <a:xfrm rot="16200000" flipH="1">
            <a:off x="7361188" y="4060357"/>
            <a:ext cx="1283646" cy="165152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74088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488734"/>
              </p:ext>
            </p:extLst>
          </p:nvPr>
        </p:nvGraphicFramePr>
        <p:xfrm>
          <a:off x="437017" y="1159189"/>
          <a:ext cx="8240258" cy="6374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529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11188" y="1300150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90.8%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sí trabajan)</a:t>
            </a:r>
          </a:p>
        </p:txBody>
      </p:sp>
    </p:spTree>
    <p:extLst>
      <p:ext uri="{BB962C8B-B14F-4D97-AF65-F5344CB8AC3E}">
        <p14:creationId xmlns:p14="http://schemas.microsoft.com/office/powerpoint/2010/main" val="38827174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1361819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90.8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que actualmente sí trabajan y del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92.1%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trabajan en empresas o instituciones )</a:t>
            </a:r>
          </a:p>
        </p:txBody>
      </p:sp>
      <p:graphicFrame>
        <p:nvGraphicFramePr>
          <p:cNvPr id="7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06011"/>
              </p:ext>
            </p:extLst>
          </p:nvPr>
        </p:nvGraphicFramePr>
        <p:xfrm>
          <a:off x="1244368" y="1505364"/>
          <a:ext cx="6799726" cy="55960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964328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256951" y="1366029"/>
            <a:ext cx="5033963" cy="521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sz="2800" b="1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Objetivos </a:t>
            </a:r>
            <a:r>
              <a:rPr lang="es-MX" altLang="es-MX" sz="2800" b="1" dirty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del Estudio</a:t>
            </a:r>
          </a:p>
        </p:txBody>
      </p:sp>
      <p:sp>
        <p:nvSpPr>
          <p:cNvPr id="54275" name="Rectangle 2"/>
          <p:cNvSpPr>
            <a:spLocks noChangeArrowheads="1"/>
          </p:cNvSpPr>
          <p:nvPr/>
        </p:nvSpPr>
        <p:spPr bwMode="auto">
          <a:xfrm>
            <a:off x="107504" y="2498153"/>
            <a:ext cx="5332859" cy="238432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5000" rIns="90000" bIns="45000">
            <a:spAutoFit/>
          </a:bodyPr>
          <a:lstStyle/>
          <a:p>
            <a:pPr algn="ctr"/>
            <a:r>
              <a:rPr lang="es-MX" sz="2000" b="1" i="1" dirty="0" smtClean="0">
                <a:solidFill>
                  <a:schemeClr val="tx1"/>
                </a:solidFill>
                <a:latin typeface="Calibri"/>
                <a:cs typeface="Calibri"/>
              </a:rPr>
              <a:t>Determinar la evaluación de los posgrados por parte de los egresados, así como su pertinencia.</a:t>
            </a:r>
          </a:p>
          <a:p>
            <a:pPr algn="ctr"/>
            <a:endParaRPr lang="es-MX" sz="2000" b="1" i="1" dirty="0" smtClean="0">
              <a:solidFill>
                <a:schemeClr val="tx1"/>
              </a:solidFill>
              <a:latin typeface="Calibri"/>
              <a:cs typeface="Calibri"/>
            </a:endParaRPr>
          </a:p>
          <a:p>
            <a:pPr algn="ctr"/>
            <a:endParaRPr lang="es-MX" sz="2000" b="1" i="1" dirty="0">
              <a:solidFill>
                <a:schemeClr val="tx1"/>
              </a:solidFill>
              <a:latin typeface="Calibri"/>
              <a:cs typeface="Calibri"/>
            </a:endParaRPr>
          </a:p>
          <a:p>
            <a:pPr algn="ctr"/>
            <a:r>
              <a:rPr lang="es-MX" sz="2000" b="1" i="1" dirty="0" smtClean="0">
                <a:solidFill>
                  <a:schemeClr val="tx1"/>
                </a:solidFill>
                <a:latin typeface="Calibri"/>
                <a:cs typeface="Calibri"/>
              </a:rPr>
              <a:t>Conocer la evaluación de los egresados de los posgrados que oferta la Universidad de Guadalajara y las expectativas laborales por parte de los empleadores</a:t>
            </a:r>
            <a:endParaRPr lang="es-MX" sz="2000" b="1" i="1" dirty="0">
              <a:solidFill>
                <a:schemeClr val="tx1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431135"/>
              </p:ext>
            </p:extLst>
          </p:nvPr>
        </p:nvGraphicFramePr>
        <p:xfrm>
          <a:off x="755576" y="548680"/>
          <a:ext cx="7952077" cy="6985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82377" y="1124744"/>
            <a:ext cx="8066087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promedio ¿a cuánto asciende su ingreso mensual aproximado?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90.8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que actualmente sí trabajan)</a:t>
            </a:r>
          </a:p>
        </p:txBody>
      </p:sp>
    </p:spTree>
    <p:extLst>
      <p:ext uri="{BB962C8B-B14F-4D97-AF65-F5344CB8AC3E}">
        <p14:creationId xmlns:p14="http://schemas.microsoft.com/office/powerpoint/2010/main" val="23298760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0409" y="765175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posgrado?</a:t>
            </a:r>
          </a:p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90.8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que actualmente sí trabajan)</a:t>
            </a:r>
          </a:p>
        </p:txBody>
      </p:sp>
      <p:sp>
        <p:nvSpPr>
          <p:cNvPr id="58372" name="Rectangle 7"/>
          <p:cNvSpPr>
            <a:spLocks noChangeArrowheads="1"/>
          </p:cNvSpPr>
          <p:nvPr/>
        </p:nvSpPr>
        <p:spPr bwMode="auto">
          <a:xfrm>
            <a:off x="3348038" y="1611313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58373" name="AutoShape 8"/>
          <p:cNvSpPr>
            <a:spLocks noChangeArrowheads="1"/>
          </p:cNvSpPr>
          <p:nvPr/>
        </p:nvSpPr>
        <p:spPr bwMode="auto">
          <a:xfrm rot="16200000" flipH="1">
            <a:off x="3752057" y="2108994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004841" y="2331350"/>
            <a:ext cx="883331" cy="3693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latin typeface="Century Gothic" pitchFamily="34" charset="0"/>
                <a:ea typeface="ＭＳ Ｐゴシック" pitchFamily="34" charset="-128"/>
              </a:rPr>
              <a:t>13.4%</a:t>
            </a:r>
            <a:endParaRPr lang="es-MX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8377" name="Rectangle 7"/>
          <p:cNvSpPr>
            <a:spLocks noChangeArrowheads="1"/>
          </p:cNvSpPr>
          <p:nvPr/>
        </p:nvSpPr>
        <p:spPr bwMode="auto">
          <a:xfrm>
            <a:off x="4860925" y="1619250"/>
            <a:ext cx="1223963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58378" name="AutoShape 8"/>
          <p:cNvSpPr>
            <a:spLocks noChangeArrowheads="1"/>
          </p:cNvSpPr>
          <p:nvPr/>
        </p:nvSpPr>
        <p:spPr bwMode="auto">
          <a:xfrm rot="16200000" flipH="1">
            <a:off x="5336382" y="2116931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420665" y="2331350"/>
            <a:ext cx="883331" cy="369332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latin typeface="Century Gothic" pitchFamily="34" charset="0"/>
                <a:ea typeface="ＭＳ Ｐゴシック" pitchFamily="34" charset="-128"/>
              </a:rPr>
              <a:t>86.6%</a:t>
            </a:r>
            <a:endParaRPr lang="es-MX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8382" name="AutoShape 8"/>
          <p:cNvSpPr>
            <a:spLocks noChangeArrowheads="1"/>
          </p:cNvSpPr>
          <p:nvPr/>
        </p:nvSpPr>
        <p:spPr bwMode="auto">
          <a:xfrm rot="16200000" flipH="1">
            <a:off x="3621881" y="2939257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357563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afín es la actividad que desempeña laboralmente con su formación 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AFIN Y 10 es TOTALMENTE AFIN)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123198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8.9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8387" name="Rectangle 7"/>
          <p:cNvSpPr>
            <a:spLocks noChangeArrowheads="1"/>
          </p:cNvSpPr>
          <p:nvPr/>
        </p:nvSpPr>
        <p:spPr bwMode="auto">
          <a:xfrm>
            <a:off x="3635375" y="56610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 -     3</a:t>
            </a:r>
          </a:p>
        </p:txBody>
      </p:sp>
      <p:sp>
        <p:nvSpPr>
          <p:cNvPr id="58388" name="Rectangle 7"/>
          <p:cNvSpPr>
            <a:spLocks noChangeArrowheads="1"/>
          </p:cNvSpPr>
          <p:nvPr/>
        </p:nvSpPr>
        <p:spPr bwMode="auto">
          <a:xfrm>
            <a:off x="3635375" y="60928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58389" name="AutoShape 8"/>
          <p:cNvSpPr>
            <a:spLocks noChangeArrowheads="1"/>
          </p:cNvSpPr>
          <p:nvPr/>
        </p:nvSpPr>
        <p:spPr bwMode="auto">
          <a:xfrm rot="16200000" flipH="1">
            <a:off x="4501356" y="4723607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8390" name="Rectangle 7"/>
          <p:cNvSpPr>
            <a:spLocks noChangeArrowheads="1"/>
          </p:cNvSpPr>
          <p:nvPr/>
        </p:nvSpPr>
        <p:spPr bwMode="auto">
          <a:xfrm>
            <a:off x="3059113" y="4221163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802487"/>
              </p:ext>
            </p:extLst>
          </p:nvPr>
        </p:nvGraphicFramePr>
        <p:xfrm>
          <a:off x="539552" y="1818482"/>
          <a:ext cx="2160240" cy="1228725"/>
        </p:xfrm>
        <a:graphic>
          <a:graphicData uri="http://schemas.openxmlformats.org/drawingml/2006/table">
            <a:tbl>
              <a:tblPr/>
              <a:tblGrid>
                <a:gridCol w="1511300"/>
                <a:gridCol w="648940"/>
              </a:tblGrid>
              <a:tr h="40957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Tipo de posgrado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Especialidad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Doctorado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Mestría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85498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0" y="1485106"/>
            <a:ext cx="896461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usted que aplica o ha aplicado en la práctica profesional los conocimientos obtenidos en el estudio de su posgrado?</a:t>
            </a:r>
          </a:p>
        </p:txBody>
      </p:sp>
      <p:sp>
        <p:nvSpPr>
          <p:cNvPr id="59401" name="Rectangle 7"/>
          <p:cNvSpPr>
            <a:spLocks noChangeArrowheads="1"/>
          </p:cNvSpPr>
          <p:nvPr/>
        </p:nvSpPr>
        <p:spPr bwMode="auto">
          <a:xfrm>
            <a:off x="3922713" y="4980781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0.0%</a:t>
            </a:r>
          </a:p>
        </p:txBody>
      </p:sp>
      <p:sp>
        <p:nvSpPr>
          <p:cNvPr id="59402" name="Rectangle 7"/>
          <p:cNvSpPr>
            <a:spLocks noChangeArrowheads="1"/>
          </p:cNvSpPr>
          <p:nvPr/>
        </p:nvSpPr>
        <p:spPr bwMode="auto">
          <a:xfrm>
            <a:off x="3922713" y="5412581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100.0%</a:t>
            </a:r>
          </a:p>
        </p:txBody>
      </p:sp>
      <p:sp>
        <p:nvSpPr>
          <p:cNvPr id="59403" name="AutoShape 8"/>
          <p:cNvSpPr>
            <a:spLocks noChangeArrowheads="1"/>
          </p:cNvSpPr>
          <p:nvPr/>
        </p:nvSpPr>
        <p:spPr bwMode="auto">
          <a:xfrm rot="10800000" flipH="1">
            <a:off x="4029075" y="2439194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4713758" y="2373282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96.4%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9407" name="Rectangle 7"/>
          <p:cNvSpPr>
            <a:spLocks noChangeArrowheads="1"/>
          </p:cNvSpPr>
          <p:nvPr/>
        </p:nvSpPr>
        <p:spPr bwMode="auto">
          <a:xfrm>
            <a:off x="287338" y="2250281"/>
            <a:ext cx="3468687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práctica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profesional*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314775" y="4419619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77.9%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9411" name="AutoShape 8"/>
          <p:cNvSpPr>
            <a:spLocks noChangeArrowheads="1"/>
          </p:cNvSpPr>
          <p:nvPr/>
        </p:nvSpPr>
        <p:spPr bwMode="auto">
          <a:xfrm rot="16200000" flipH="1">
            <a:off x="5200650" y="4045744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9412" name="Rectangle 7"/>
          <p:cNvSpPr>
            <a:spLocks noChangeArrowheads="1"/>
          </p:cNvSpPr>
          <p:nvPr/>
        </p:nvSpPr>
        <p:spPr bwMode="auto">
          <a:xfrm>
            <a:off x="3989388" y="3113881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59413" name="AutoShape 8"/>
          <p:cNvSpPr>
            <a:spLocks noChangeArrowheads="1"/>
          </p:cNvSpPr>
          <p:nvPr/>
        </p:nvSpPr>
        <p:spPr bwMode="auto">
          <a:xfrm rot="16200000" flipH="1">
            <a:off x="5164138" y="2805906"/>
            <a:ext cx="388937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22574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718261"/>
              </p:ext>
            </p:extLst>
          </p:nvPr>
        </p:nvGraphicFramePr>
        <p:xfrm>
          <a:off x="898773" y="1205715"/>
          <a:ext cx="7705675" cy="5967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41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826393" y="1198180"/>
            <a:ext cx="8066087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profesional?</a:t>
            </a:r>
          </a:p>
        </p:txBody>
      </p:sp>
    </p:spTree>
    <p:extLst>
      <p:ext uri="{BB962C8B-B14F-4D97-AF65-F5344CB8AC3E}">
        <p14:creationId xmlns:p14="http://schemas.microsoft.com/office/powerpoint/2010/main" val="3341596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638372"/>
              </p:ext>
            </p:extLst>
          </p:nvPr>
        </p:nvGraphicFramePr>
        <p:xfrm>
          <a:off x="1100637" y="765175"/>
          <a:ext cx="7015750" cy="5780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246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98811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su perspectiva profesional?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04397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"/>
          <p:cNvSpPr>
            <a:spLocks noChangeArrowheads="1"/>
          </p:cNvSpPr>
          <p:nvPr/>
        </p:nvSpPr>
        <p:spPr bwMode="auto">
          <a:xfrm>
            <a:off x="1691681" y="260350"/>
            <a:ext cx="7452320" cy="46021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 y profesional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79512" y="1333264"/>
            <a:ext cx="8569325" cy="5525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participa en alguna red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25.2% con orientación investigación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043303" y="2060849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6200000" flipH="1">
            <a:off x="3447322" y="2558530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986749" y="2802415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81.8%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842883" y="2089699"/>
            <a:ext cx="1223963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 rot="16200000" flipH="1">
            <a:off x="5318340" y="2587380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115484" y="2781776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18.2%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323155" y="3791149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alguna participación…..?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4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326778"/>
              </p:ext>
            </p:extLst>
          </p:nvPr>
        </p:nvGraphicFramePr>
        <p:xfrm>
          <a:off x="2133015" y="4511006"/>
          <a:ext cx="4949603" cy="1438274"/>
        </p:xfrm>
        <a:graphic>
          <a:graphicData uri="http://schemas.openxmlformats.org/drawingml/2006/table">
            <a:tbl>
              <a:tblPr/>
              <a:tblGrid>
                <a:gridCol w="2273364"/>
                <a:gridCol w="949633"/>
                <a:gridCol w="863303"/>
                <a:gridCol w="863303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 smtClean="0">
                          <a:effectLst/>
                          <a:latin typeface="Calibri"/>
                        </a:rPr>
                        <a:t>En</a:t>
                      </a:r>
                      <a:r>
                        <a:rPr lang="es-MX" sz="1400" b="1" i="0" u="none" strike="noStrike" baseline="0" dirty="0" smtClean="0">
                          <a:effectLst/>
                          <a:latin typeface="Calibri"/>
                        </a:rPr>
                        <a:t> p</a:t>
                      </a:r>
                      <a:r>
                        <a:rPr lang="es-MX" sz="1400" b="1" i="0" u="none" strike="noStrike" dirty="0" smtClean="0">
                          <a:effectLst/>
                          <a:latin typeface="Calibri"/>
                        </a:rPr>
                        <a:t>royectos </a:t>
                      </a:r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de investigación interinstitucional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Con los sectores público y privado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 smtClean="0">
                          <a:effectLst/>
                          <a:latin typeface="Calibri"/>
                        </a:rPr>
                        <a:t>En</a:t>
                      </a:r>
                      <a:r>
                        <a:rPr lang="es-MX" sz="1400" b="1" i="0" u="none" strike="noStrike" baseline="0" dirty="0" smtClean="0">
                          <a:effectLst/>
                          <a:latin typeface="Calibri"/>
                        </a:rPr>
                        <a:t> r</a:t>
                      </a:r>
                      <a:r>
                        <a:rPr lang="es-MX" sz="1400" b="1" i="0" u="none" strike="noStrike" dirty="0" smtClean="0">
                          <a:effectLst/>
                          <a:latin typeface="Calibri"/>
                        </a:rPr>
                        <a:t>edes </a:t>
                      </a:r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académicas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14841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1 Rectángulo"/>
          <p:cNvSpPr/>
          <p:nvPr/>
        </p:nvSpPr>
        <p:spPr bwMode="auto">
          <a:xfrm>
            <a:off x="0" y="6225227"/>
            <a:ext cx="9144000" cy="62068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6451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Solo doctorados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83568" y="836712"/>
            <a:ext cx="8496944" cy="100969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Asociado a las líneas o área de conocimiento de su doctorado, usted ¿ha realizado, publicado o registrado algunos de los siguientes trabajos originales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:</a:t>
            </a:r>
          </a:p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7668300"/>
              </p:ext>
            </p:extLst>
          </p:nvPr>
        </p:nvGraphicFramePr>
        <p:xfrm>
          <a:off x="2394103" y="1710136"/>
          <a:ext cx="4368800" cy="1560194"/>
        </p:xfrm>
        <a:graphic>
          <a:graphicData uri="http://schemas.openxmlformats.org/drawingml/2006/table">
            <a:tbl>
              <a:tblPr/>
              <a:tblGrid>
                <a:gridCol w="2006600"/>
                <a:gridCol w="838200"/>
                <a:gridCol w="762000"/>
                <a:gridCol w="762000"/>
              </a:tblGrid>
              <a:tr h="21877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1877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Artículo indexado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Libro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Desarrollo de software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Otro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Derechos de autor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7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Patente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54461" y="3444299"/>
            <a:ext cx="8569325" cy="82954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¿Usted realizó estancias posdoctorales en instituciones nacionales o del extranjero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5.5% que son doctorados</a:t>
            </a: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0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485053"/>
              </p:ext>
            </p:extLst>
          </p:nvPr>
        </p:nvGraphicFramePr>
        <p:xfrm>
          <a:off x="1763688" y="4136995"/>
          <a:ext cx="5976664" cy="2845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ángulo 1"/>
          <p:cNvSpPr/>
          <p:nvPr/>
        </p:nvSpPr>
        <p:spPr>
          <a:xfrm>
            <a:off x="6372200" y="2060848"/>
            <a:ext cx="2375568" cy="495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5.5% que son doctorados)</a:t>
            </a: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18253023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338223"/>
              </p:ext>
            </p:extLst>
          </p:nvPr>
        </p:nvGraphicFramePr>
        <p:xfrm>
          <a:off x="3491880" y="2348880"/>
          <a:ext cx="6007638" cy="50526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454751"/>
              </p:ext>
            </p:extLst>
          </p:nvPr>
        </p:nvGraphicFramePr>
        <p:xfrm>
          <a:off x="125583" y="449102"/>
          <a:ext cx="5310017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55203" y="908720"/>
            <a:ext cx="8569325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estudios posteriores al posgrado que realizó?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5540" name="AutoShape 8"/>
          <p:cNvSpPr>
            <a:spLocks noChangeArrowheads="1"/>
          </p:cNvSpPr>
          <p:nvPr/>
        </p:nvSpPr>
        <p:spPr bwMode="auto">
          <a:xfrm rot="12983978" flipH="1">
            <a:off x="4839339" y="1824188"/>
            <a:ext cx="50323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5541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65542" name="1 CuadroTexto"/>
          <p:cNvSpPr txBox="1">
            <a:spLocks noChangeArrowheads="1"/>
          </p:cNvSpPr>
          <p:nvPr/>
        </p:nvSpPr>
        <p:spPr bwMode="auto">
          <a:xfrm>
            <a:off x="5980113" y="2781300"/>
            <a:ext cx="2263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MX" altLang="es-MX"/>
              <a:t>Falta título</a:t>
            </a:r>
          </a:p>
        </p:txBody>
      </p:sp>
      <p:sp>
        <p:nvSpPr>
          <p:cNvPr id="65543" name="Rectangle 7"/>
          <p:cNvSpPr>
            <a:spLocks noChangeArrowheads="1"/>
          </p:cNvSpPr>
          <p:nvPr/>
        </p:nvSpPr>
        <p:spPr bwMode="auto">
          <a:xfrm>
            <a:off x="5435600" y="2741613"/>
            <a:ext cx="2700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</a:t>
            </a:r>
          </a:p>
        </p:txBody>
      </p:sp>
    </p:spTree>
    <p:extLst>
      <p:ext uri="{BB962C8B-B14F-4D97-AF65-F5344CB8AC3E}">
        <p14:creationId xmlns:p14="http://schemas.microsoft.com/office/powerpoint/2010/main" val="37076092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371643"/>
              </p:ext>
            </p:extLst>
          </p:nvPr>
        </p:nvGraphicFramePr>
        <p:xfrm>
          <a:off x="1460045" y="1052736"/>
          <a:ext cx="6655710" cy="4991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6563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836613"/>
            <a:ext cx="76327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69.0%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continuó cursando estudios)</a:t>
            </a:r>
          </a:p>
        </p:txBody>
      </p:sp>
    </p:spTree>
    <p:extLst>
      <p:ext uri="{BB962C8B-B14F-4D97-AF65-F5344CB8AC3E}">
        <p14:creationId xmlns:p14="http://schemas.microsoft.com/office/powerpoint/2010/main" val="16985723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95263" y="981075"/>
            <a:ext cx="8959850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52814"/>
              </p:ext>
            </p:extLst>
          </p:nvPr>
        </p:nvGraphicFramePr>
        <p:xfrm>
          <a:off x="1835696" y="1159501"/>
          <a:ext cx="5935630" cy="4443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22784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ChangeArrowheads="1"/>
          </p:cNvSpPr>
          <p:nvPr/>
        </p:nvSpPr>
        <p:spPr bwMode="auto">
          <a:xfrm>
            <a:off x="-252413" y="115888"/>
            <a:ext cx="5256213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000000"/>
                </a:solidFill>
                <a:latin typeface="Copperplate Gothic Bold" charset="0"/>
              </a:rPr>
              <a:t>Objetivos Seguimiento de Egresados 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2000" dirty="0">
              <a:solidFill>
                <a:srgbClr val="000000"/>
              </a:solidFill>
              <a:latin typeface="Copperplate Gothic Bold" charset="0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2000" dirty="0">
              <a:solidFill>
                <a:srgbClr val="000000"/>
              </a:solidFill>
              <a:latin typeface="Copperplate Gothic Bold" charset="0"/>
            </a:endParaRPr>
          </a:p>
        </p:txBody>
      </p:sp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107950" y="980728"/>
            <a:ext cx="4319588" cy="5487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buFont typeface="Times New Roman" charset="0"/>
              <a:buBlip>
                <a:blip r:embed="rId2"/>
              </a:buBlip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/>
                <a:cs typeface="Calibri"/>
              </a:rPr>
              <a:t>Conocer la evaluación Posgrado.</a:t>
            </a:r>
            <a:endParaRPr lang="es-MX" sz="160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buFont typeface="Times New Roman" charset="0"/>
              <a:buBlip>
                <a:blip r:embed="rId2"/>
              </a:buBlip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/>
                <a:cs typeface="Calibri"/>
              </a:rPr>
              <a:t>Identificar el grado de inserción laboral de los egresados en empresas que les permitan la aplicación de los conocimientos obtenidos.</a:t>
            </a:r>
            <a:endParaRPr lang="es-MX" sz="160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buFont typeface="Times New Roman" charset="0"/>
              <a:buBlip>
                <a:blip r:embed="rId2"/>
              </a:buBlip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/>
                <a:cs typeface="Calibri"/>
              </a:rPr>
              <a:t>Perfil de los entrevistados</a:t>
            </a:r>
            <a:endParaRPr lang="es-MX" sz="160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buFont typeface="Times New Roman" charset="0"/>
              <a:buBlip>
                <a:blip r:embed="rId2"/>
              </a:buBlip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/>
                <a:cs typeface="Calibri"/>
              </a:rPr>
              <a:t>Obtención de información de las empresas en que laboran los egresados.</a:t>
            </a:r>
          </a:p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buFont typeface="Times New Roman" charset="0"/>
              <a:buBlip>
                <a:blip r:embed="rId2"/>
              </a:buBlip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/>
                <a:cs typeface="Calibri"/>
              </a:rPr>
              <a:t>Habilidades y competencias y conocimientos específicos.</a:t>
            </a:r>
            <a:endParaRPr lang="es-MX" sz="1600" dirty="0">
              <a:solidFill>
                <a:schemeClr val="tx1"/>
              </a:solidFill>
              <a:latin typeface="Calibri"/>
              <a:cs typeface="Calibri"/>
            </a:endParaRPr>
          </a:p>
          <a:p>
            <a:pPr marL="0" lvl="1" indent="0" algn="just" hangingPunct="1">
              <a:lnSpc>
                <a:spcPct val="150000"/>
              </a:lnSpc>
              <a:spcAft>
                <a:spcPts val="600"/>
              </a:spcAft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endParaRPr lang="es-MX" sz="1600" b="1" i="1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endParaRPr lang="es-MX" sz="1600" b="1" i="1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endParaRPr lang="es-MX" sz="1600" b="1" i="1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endParaRPr lang="es-MX" sz="1600" b="1" i="1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4355976" y="163513"/>
            <a:ext cx="4751833" cy="1321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000000"/>
                </a:solidFill>
                <a:latin typeface="Copperplate Gothic Bold" charset="0"/>
              </a:rPr>
              <a:t>Objetivos </a:t>
            </a:r>
            <a:r>
              <a:rPr lang="es-MX" sz="2000" dirty="0" smtClean="0">
                <a:solidFill>
                  <a:srgbClr val="000000"/>
                </a:solidFill>
                <a:latin typeface="Copperplate Gothic Bold" charset="0"/>
              </a:rPr>
              <a:t>Empleadores Acutales</a:t>
            </a:r>
            <a:endParaRPr lang="es-MX" sz="2000" dirty="0">
              <a:solidFill>
                <a:srgbClr val="000000"/>
              </a:solidFill>
              <a:latin typeface="Copperplate Gothic Bold" charset="0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2000" dirty="0">
              <a:solidFill>
                <a:srgbClr val="000000"/>
              </a:solidFill>
              <a:latin typeface="Copperplate Gothic Bold" charset="0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2000" dirty="0">
              <a:solidFill>
                <a:srgbClr val="000000"/>
              </a:solidFill>
              <a:latin typeface="Copperplate Gothic Bold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643438" y="981075"/>
            <a:ext cx="4321175" cy="511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buFont typeface="Times New Roman" charset="0"/>
              <a:buBlip>
                <a:blip r:embed="rId2"/>
              </a:buBlip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r>
              <a:rPr lang="es-MX" sz="16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/>
                <a:cs typeface="Calibri"/>
              </a:rPr>
              <a:t>Identificar el conocimiento y opinión de las empresas- institución y posgrado.</a:t>
            </a:r>
            <a:endParaRPr lang="es-MX" sz="16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buFont typeface="Times New Roman" charset="0"/>
              <a:buBlip>
                <a:blip r:embed="rId2"/>
              </a:buBlip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r>
              <a:rPr lang="es-MX" sz="16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/>
                <a:cs typeface="Calibri"/>
              </a:rPr>
              <a:t>El beneficio obtenido por las unidades empleadoras.</a:t>
            </a:r>
            <a:endParaRPr lang="es-MX" sz="16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buFont typeface="Times New Roman" charset="0"/>
              <a:buBlip>
                <a:blip r:embed="rId2"/>
              </a:buBlip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r>
              <a:rPr lang="es-MX" sz="16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/>
                <a:cs typeface="Calibri"/>
              </a:rPr>
              <a:t>Perfil de los entrevistados y unidad empleadora.</a:t>
            </a:r>
            <a:endParaRPr lang="es-MX" sz="16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buFont typeface="Times New Roman" charset="0"/>
              <a:buBlip>
                <a:blip r:embed="rId2"/>
              </a:buBlip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r>
              <a:rPr lang="es-MX" sz="16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/>
                <a:cs typeface="Calibri"/>
              </a:rPr>
              <a:t>Evaluación de habilidades y competencias.</a:t>
            </a:r>
          </a:p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buFont typeface="Times New Roman" charset="0"/>
              <a:buBlip>
                <a:blip r:embed="rId2"/>
              </a:buBlip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r>
              <a:rPr lang="es-MX" sz="16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/>
                <a:cs typeface="Calibri"/>
              </a:rPr>
              <a:t>Conocimientos específicos.</a:t>
            </a:r>
          </a:p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buFont typeface="Times New Roman" charset="0"/>
              <a:buBlip>
                <a:blip r:embed="rId2"/>
              </a:buBlip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r>
              <a:rPr lang="es-MX" sz="1600" dirty="0">
                <a:solidFill>
                  <a:srgbClr val="00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/>
                <a:cs typeface="Calibri"/>
              </a:rPr>
              <a:t>Necesidades actuales y futuras.</a:t>
            </a:r>
            <a:endParaRPr lang="es-MX" sz="16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endParaRPr lang="es-MX" sz="16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endParaRPr lang="es-MX" sz="16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endParaRPr lang="es-MX" sz="16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864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0" y="2492896"/>
            <a:ext cx="5553075" cy="119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sz="3600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Resultados de la </a:t>
            </a:r>
          </a:p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sz="3600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Investigación </a:t>
            </a:r>
            <a:endParaRPr lang="es-MX" altLang="es-MX" sz="3600" dirty="0">
              <a:solidFill>
                <a:srgbClr val="C00000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-684584" y="3933056"/>
            <a:ext cx="5553075" cy="43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 dirty="0" smtClean="0">
                <a:solidFill>
                  <a:srgbClr val="000000"/>
                </a:solidFill>
                <a:latin typeface="Copperplate Gothic Bold" pitchFamily="34" charset="0"/>
                <a:ea typeface="ＭＳ Ｐゴシック" pitchFamily="34" charset="-128"/>
              </a:rPr>
              <a:t>Empleadores</a:t>
            </a:r>
            <a:endParaRPr lang="es-MX" altLang="es-MX" sz="2400" dirty="0">
              <a:solidFill>
                <a:srgbClr val="0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872852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060065" y="1812095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611188" y="836166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2284856" y="214582"/>
            <a:ext cx="7485062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demográficos de entrevistados 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086230" y="1196752"/>
            <a:ext cx="59022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0.7%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451600" y="1871439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7984800" y="1844452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34.6%</a:t>
            </a:r>
            <a:endParaRPr lang="es-ES" sz="1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-5400000">
            <a:off x="5538788" y="726852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543551" y="2090514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453188" y="1196752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453188" y="1517427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983213" y="1484089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16.1%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442075" y="2236564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7982419" y="2203227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28.7%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307654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928688" y="2674491"/>
            <a:ext cx="9001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35.9%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064656" y="2676079"/>
            <a:ext cx="76495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64.1%</a:t>
            </a:r>
            <a:endParaRPr lang="es-ES" sz="1600" b="1" dirty="0">
              <a:solidFill>
                <a:srgbClr val="DE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088" y="1307654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383338" y="2596927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7976069" y="2563589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090026" y="3459252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Escolaridad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185494" y="3395564"/>
            <a:ext cx="248285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Antigüedad promedio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2759117" y="409250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66.5%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958892" y="4105200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Posgrado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0" name="AutoShape 8"/>
          <p:cNvSpPr>
            <a:spLocks noChangeArrowheads="1"/>
          </p:cNvSpPr>
          <p:nvPr/>
        </p:nvSpPr>
        <p:spPr bwMode="auto">
          <a:xfrm>
            <a:off x="2590842" y="417822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5329051" y="4216060"/>
            <a:ext cx="2195736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13.7 años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5103156" y="4982369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1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año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103156" y="5414169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41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7" name="Rectangle 5"/>
          <p:cNvSpPr>
            <a:spLocks noChangeArrowheads="1"/>
          </p:cNvSpPr>
          <p:nvPr/>
        </p:nvSpPr>
        <p:spPr bwMode="auto">
          <a:xfrm>
            <a:off x="2771825" y="450912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31.6%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6" name="Rectangle 7"/>
          <p:cNvSpPr>
            <a:spLocks noChangeArrowheads="1"/>
          </p:cNvSpPr>
          <p:nvPr/>
        </p:nvSpPr>
        <p:spPr bwMode="auto">
          <a:xfrm>
            <a:off x="971600" y="4521820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Licenciatura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" name="AutoShape 8"/>
          <p:cNvSpPr>
            <a:spLocks noChangeArrowheads="1"/>
          </p:cNvSpPr>
          <p:nvPr/>
        </p:nvSpPr>
        <p:spPr bwMode="auto">
          <a:xfrm>
            <a:off x="2603550" y="459484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8" name="Rectangle 5"/>
          <p:cNvSpPr>
            <a:spLocks noChangeArrowheads="1"/>
          </p:cNvSpPr>
          <p:nvPr/>
        </p:nvSpPr>
        <p:spPr bwMode="auto">
          <a:xfrm>
            <a:off x="2771917" y="5036666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1.6%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9" name="Rectangle 7"/>
          <p:cNvSpPr>
            <a:spLocks noChangeArrowheads="1"/>
          </p:cNvSpPr>
          <p:nvPr/>
        </p:nvSpPr>
        <p:spPr bwMode="auto">
          <a:xfrm>
            <a:off x="971692" y="4968426"/>
            <a:ext cx="1497013" cy="521766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Bachillerato - Técnica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0" name="AutoShape 8"/>
          <p:cNvSpPr>
            <a:spLocks noChangeArrowheads="1"/>
          </p:cNvSpPr>
          <p:nvPr/>
        </p:nvSpPr>
        <p:spPr bwMode="auto">
          <a:xfrm>
            <a:off x="2603642" y="5122391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51" name="Rectangle 5"/>
          <p:cNvSpPr>
            <a:spLocks noChangeArrowheads="1"/>
          </p:cNvSpPr>
          <p:nvPr/>
        </p:nvSpPr>
        <p:spPr bwMode="auto">
          <a:xfrm>
            <a:off x="2822079" y="561273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0.3%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" name="Rectangle 7"/>
          <p:cNvSpPr>
            <a:spLocks noChangeArrowheads="1"/>
          </p:cNvSpPr>
          <p:nvPr/>
        </p:nvSpPr>
        <p:spPr bwMode="auto">
          <a:xfrm>
            <a:off x="971692" y="5625430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Secundaria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3" name="AutoShape 8"/>
          <p:cNvSpPr>
            <a:spLocks noChangeArrowheads="1"/>
          </p:cNvSpPr>
          <p:nvPr/>
        </p:nvSpPr>
        <p:spPr bwMode="auto">
          <a:xfrm>
            <a:off x="2603642" y="569845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61579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0327408"/>
              </p:ext>
            </p:extLst>
          </p:nvPr>
        </p:nvGraphicFramePr>
        <p:xfrm>
          <a:off x="755576" y="619145"/>
          <a:ext cx="8134607" cy="62670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49072" y="1188914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¿A qué sector pertenece esta empresa/institución?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22621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49072" y="726471"/>
            <a:ext cx="7848600" cy="64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Cruce s / ¿A </a:t>
            </a: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qué sector pertenece esta empresa/institución?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797569"/>
              </p:ext>
            </p:extLst>
          </p:nvPr>
        </p:nvGraphicFramePr>
        <p:xfrm>
          <a:off x="749072" y="1844824"/>
          <a:ext cx="7721600" cy="1272539"/>
        </p:xfrm>
        <a:graphic>
          <a:graphicData uri="http://schemas.openxmlformats.org/drawingml/2006/table">
            <a:tbl>
              <a:tblPr/>
              <a:tblGrid>
                <a:gridCol w="2235200"/>
                <a:gridCol w="1181100"/>
                <a:gridCol w="1181100"/>
                <a:gridCol w="1181100"/>
                <a:gridCol w="1181100"/>
                <a:gridCol w="762000"/>
              </a:tblGrid>
              <a:tr h="48577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Tipo de orientación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Academia /IES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Gobierno y/o Organismos Públicos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Empresa y/o Organismos Privados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Asociación Civil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DE0000"/>
                          </a:solidFill>
                          <a:effectLst/>
                          <a:latin typeface="Calibri"/>
                        </a:rPr>
                        <a:t>73.9%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DE0000"/>
                          </a:solidFill>
                          <a:effectLst/>
                          <a:latin typeface="Calibri"/>
                        </a:rPr>
                        <a:t>39.5%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0541396"/>
              </p:ext>
            </p:extLst>
          </p:nvPr>
        </p:nvGraphicFramePr>
        <p:xfrm>
          <a:off x="749072" y="3645024"/>
          <a:ext cx="7721600" cy="1510664"/>
        </p:xfrm>
        <a:graphic>
          <a:graphicData uri="http://schemas.openxmlformats.org/drawingml/2006/table">
            <a:tbl>
              <a:tblPr/>
              <a:tblGrid>
                <a:gridCol w="2235200"/>
                <a:gridCol w="1181100"/>
                <a:gridCol w="1181100"/>
                <a:gridCol w="1181100"/>
                <a:gridCol w="1181100"/>
                <a:gridCol w="762000"/>
              </a:tblGrid>
              <a:tr h="48577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Tipo de posgrado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Academia /IES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Gobierno y/o Organismos Públicos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Empresa y/o Organismos Privados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Asociación Civil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Maestría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DE0000"/>
                          </a:solidFill>
                          <a:effectLst/>
                          <a:latin typeface="Calibri"/>
                        </a:rPr>
                        <a:t>49.1%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DE0000"/>
                          </a:solidFill>
                          <a:effectLst/>
                          <a:latin typeface="Calibri"/>
                        </a:rPr>
                        <a:t>39.1%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Doctorado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DE0000"/>
                          </a:solidFill>
                          <a:effectLst/>
                          <a:latin typeface="Calibri"/>
                        </a:rPr>
                        <a:t>91.3%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Especialidad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DE0000"/>
                          </a:solidFill>
                          <a:effectLst/>
                          <a:latin typeface="Calibri"/>
                        </a:rPr>
                        <a:t>73.3%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76804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343609"/>
              </p:ext>
            </p:extLst>
          </p:nvPr>
        </p:nvGraphicFramePr>
        <p:xfrm>
          <a:off x="251520" y="1094746"/>
          <a:ext cx="5904656" cy="4158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5148064" y="3626499"/>
            <a:ext cx="2844714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altLang="es-MX" sz="2000" dirty="0" smtClean="0">
                <a:solidFill>
                  <a:schemeClr val="tx2"/>
                </a:solidFill>
                <a:latin typeface="Copperplate Gothic Bold" pitchFamily="34" charset="0"/>
                <a:ea typeface="MS PGothic" pitchFamily="34" charset="-128"/>
              </a:rPr>
              <a:t>Área de Egreso</a:t>
            </a:r>
            <a:endParaRPr lang="es-MX" altLang="es-MX" sz="2000" dirty="0">
              <a:solidFill>
                <a:schemeClr val="tx2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  <p:sp>
        <p:nvSpPr>
          <p:cNvPr id="7" name="3 Rectángulo"/>
          <p:cNvSpPr>
            <a:spLocks noChangeArrowheads="1"/>
          </p:cNvSpPr>
          <p:nvPr/>
        </p:nvSpPr>
        <p:spPr bwMode="auto">
          <a:xfrm>
            <a:off x="2051720" y="943065"/>
            <a:ext cx="2736304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altLang="es-MX" sz="2000" dirty="0" smtClean="0">
                <a:solidFill>
                  <a:schemeClr val="tx2"/>
                </a:solidFill>
                <a:latin typeface="Copperplate Gothic Bold" pitchFamily="34" charset="0"/>
                <a:ea typeface="MS PGothic" pitchFamily="34" charset="-128"/>
              </a:rPr>
              <a:t>Egresados Laborando</a:t>
            </a:r>
            <a:endParaRPr lang="es-MX" altLang="es-MX" sz="2000" dirty="0">
              <a:solidFill>
                <a:schemeClr val="tx2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4481037" y="4765332"/>
            <a:ext cx="2899895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/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MS PGothic" pitchFamily="34" charset="-128"/>
              </a:rPr>
              <a:t>Cs. Sociales y Humanidades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MS PGothic" pitchFamily="34" charset="-128"/>
            </a:endParaRPr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 rot="10800000" flipH="1">
            <a:off x="7493645" y="4869234"/>
            <a:ext cx="390525" cy="15083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MS PGothic" pitchFamily="34" charset="-128"/>
            </a:endParaRP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4499992" y="5773444"/>
            <a:ext cx="2880320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/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MS PGothic" pitchFamily="34" charset="-128"/>
              </a:rPr>
              <a:t>Cs. Económico Administrativas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MS PGothic" pitchFamily="34" charset="-128"/>
            </a:endParaRPr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 rot="10800000" flipH="1">
            <a:off x="7493645" y="4334175"/>
            <a:ext cx="390525" cy="14924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MS PGothic" pitchFamily="34" charset="-128"/>
            </a:endParaRP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4475213" y="4261997"/>
            <a:ext cx="2880320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/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MS PGothic" pitchFamily="34" charset="-128"/>
              </a:rPr>
              <a:t>Cs. de la Salud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MS PGothic" pitchFamily="34" charset="-128"/>
            </a:endParaRPr>
          </a:p>
        </p:txBody>
      </p:sp>
      <p:sp>
        <p:nvSpPr>
          <p:cNvPr id="28" name="AutoShape 8"/>
          <p:cNvSpPr>
            <a:spLocks noChangeArrowheads="1"/>
          </p:cNvSpPr>
          <p:nvPr/>
        </p:nvSpPr>
        <p:spPr bwMode="auto">
          <a:xfrm rot="10800000" flipH="1">
            <a:off x="7493645" y="5872042"/>
            <a:ext cx="390525" cy="14924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MS PGothic" pitchFamily="34" charset="-128"/>
            </a:endParaRP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7959082" y="4220827"/>
            <a:ext cx="794372" cy="292709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 smtClean="0">
                <a:latin typeface="Century Gothic" pitchFamily="34" charset="0"/>
                <a:ea typeface="ＭＳ Ｐゴシック" pitchFamily="34" charset="-128"/>
              </a:rPr>
              <a:t>25.0%</a:t>
            </a:r>
            <a:endParaRPr lang="es-MX" sz="14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1" name="AutoShape 8"/>
          <p:cNvSpPr>
            <a:spLocks noChangeArrowheads="1"/>
          </p:cNvSpPr>
          <p:nvPr/>
        </p:nvSpPr>
        <p:spPr bwMode="auto">
          <a:xfrm rot="10800000" flipH="1">
            <a:off x="7493645" y="5351898"/>
            <a:ext cx="390525" cy="14924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MS PGothic" pitchFamily="34" charset="-128"/>
            </a:endParaRPr>
          </a:p>
        </p:txBody>
      </p:sp>
      <p:sp>
        <p:nvSpPr>
          <p:cNvPr id="33" name="Rectangle 7"/>
          <p:cNvSpPr>
            <a:spLocks noChangeArrowheads="1"/>
          </p:cNvSpPr>
          <p:nvPr/>
        </p:nvSpPr>
        <p:spPr bwMode="auto">
          <a:xfrm>
            <a:off x="4481037" y="5262171"/>
            <a:ext cx="2899895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/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MS PGothic" pitchFamily="34" charset="-128"/>
              </a:rPr>
              <a:t>Cs. Exactas e Ingenierías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MS PGothic" pitchFamily="34" charset="-128"/>
            </a:endParaRP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7958660" y="4749534"/>
            <a:ext cx="794372" cy="292709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 smtClean="0">
                <a:latin typeface="Century Gothic" pitchFamily="34" charset="0"/>
                <a:ea typeface="ＭＳ Ｐゴシック" pitchFamily="34" charset="-128"/>
              </a:rPr>
              <a:t>25.0%</a:t>
            </a:r>
            <a:endParaRPr lang="es-MX" sz="14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Text Box 6"/>
          <p:cNvSpPr txBox="1">
            <a:spLocks noChangeArrowheads="1"/>
          </p:cNvSpPr>
          <p:nvPr/>
        </p:nvSpPr>
        <p:spPr bwMode="auto">
          <a:xfrm>
            <a:off x="7956376" y="5253590"/>
            <a:ext cx="794372" cy="292709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 smtClean="0">
                <a:latin typeface="Century Gothic" pitchFamily="34" charset="0"/>
                <a:ea typeface="ＭＳ Ｐゴシック" pitchFamily="34" charset="-128"/>
              </a:rPr>
              <a:t>25.0%</a:t>
            </a:r>
            <a:endParaRPr lang="es-MX" sz="14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7958660" y="5757646"/>
            <a:ext cx="794372" cy="292709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 smtClean="0">
                <a:latin typeface="Century Gothic" pitchFamily="34" charset="0"/>
                <a:ea typeface="ＭＳ Ｐゴシック" pitchFamily="34" charset="-128"/>
              </a:rPr>
              <a:t>25.0%</a:t>
            </a:r>
            <a:endParaRPr lang="es-MX" sz="14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4139952" y="260648"/>
            <a:ext cx="5004048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sz="2000" b="1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Perfil de la Empresa/Institución</a:t>
            </a:r>
            <a:endParaRPr lang="es-MX" altLang="es-MX" sz="2000" b="1" dirty="0">
              <a:solidFill>
                <a:srgbClr val="C00000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7308304" y="620688"/>
            <a:ext cx="1685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dirty="0">
                <a:solidFill>
                  <a:srgbClr val="000000"/>
                </a:solidFill>
                <a:latin typeface="Copperplate Gothic Bold" pitchFamily="34" charset="0"/>
                <a:ea typeface="MS PGothic" pitchFamily="34" charset="-128"/>
              </a:rPr>
              <a:t>Cualitativo</a:t>
            </a: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640187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4932040" y="222225"/>
            <a:ext cx="421196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sz="2000" b="1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Perfil de los Entrevistados</a:t>
            </a:r>
            <a:endParaRPr lang="es-MX" altLang="es-MX" sz="2000" b="1" dirty="0">
              <a:solidFill>
                <a:srgbClr val="C00000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  <p:graphicFrame>
        <p:nvGraphicFramePr>
          <p:cNvPr id="34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9939395"/>
              </p:ext>
            </p:extLst>
          </p:nvPr>
        </p:nvGraphicFramePr>
        <p:xfrm>
          <a:off x="-828600" y="692696"/>
          <a:ext cx="6446490" cy="4309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5" name="3 Rectángulo"/>
          <p:cNvSpPr>
            <a:spLocks noChangeArrowheads="1"/>
          </p:cNvSpPr>
          <p:nvPr/>
        </p:nvSpPr>
        <p:spPr bwMode="auto">
          <a:xfrm>
            <a:off x="1187624" y="1196752"/>
            <a:ext cx="2736304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altLang="es-MX" sz="2000" dirty="0" smtClean="0">
                <a:solidFill>
                  <a:schemeClr val="tx2"/>
                </a:solidFill>
                <a:latin typeface="Copperplate Gothic Bold" pitchFamily="34" charset="0"/>
                <a:ea typeface="MS PGothic" pitchFamily="34" charset="-128"/>
              </a:rPr>
              <a:t>Género</a:t>
            </a:r>
            <a:endParaRPr lang="es-MX" altLang="es-MX" sz="2000" dirty="0">
              <a:solidFill>
                <a:schemeClr val="tx2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  <p:graphicFrame>
        <p:nvGraphicFramePr>
          <p:cNvPr id="7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188946"/>
              </p:ext>
            </p:extLst>
          </p:nvPr>
        </p:nvGraphicFramePr>
        <p:xfrm>
          <a:off x="3201566" y="3068960"/>
          <a:ext cx="5942434" cy="4165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4139952" y="3410475"/>
            <a:ext cx="4248472" cy="378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altLang="es-MX" sz="2000" dirty="0" smtClean="0">
                <a:solidFill>
                  <a:schemeClr val="tx2"/>
                </a:solidFill>
                <a:latin typeface="Copperplate Gothic Bold" pitchFamily="34" charset="0"/>
                <a:ea typeface="MS PGothic" pitchFamily="34" charset="-128"/>
              </a:rPr>
              <a:t>Escolaridad</a:t>
            </a:r>
            <a:endParaRPr lang="es-MX" altLang="es-MX" sz="2000" dirty="0">
              <a:solidFill>
                <a:schemeClr val="tx2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97930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105218"/>
              </p:ext>
            </p:extLst>
          </p:nvPr>
        </p:nvGraphicFramePr>
        <p:xfrm>
          <a:off x="1547664" y="1084864"/>
          <a:ext cx="6264696" cy="5008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64420" y="911834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¿De qué tamaño es la empresa/institución?</a:t>
            </a:r>
          </a:p>
        </p:txBody>
      </p:sp>
    </p:spTree>
    <p:extLst>
      <p:ext uri="{BB962C8B-B14F-4D97-AF65-F5344CB8AC3E}">
        <p14:creationId xmlns:p14="http://schemas.microsoft.com/office/powerpoint/2010/main" val="14194409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069100"/>
              </p:ext>
            </p:extLst>
          </p:nvPr>
        </p:nvGraphicFramePr>
        <p:xfrm>
          <a:off x="755576" y="231775"/>
          <a:ext cx="8114580" cy="6727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908719"/>
            <a:ext cx="7416800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es su cargo dentro de la empresa/Institución?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75910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-1" y="1193169"/>
            <a:ext cx="8964487" cy="952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¿Cuántos egresados de </a:t>
            </a:r>
            <a:r>
              <a:rPr lang="es-MX" sz="14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Posgrados UdeG</a:t>
            </a:r>
            <a:r>
              <a:rPr lang="es-MX" sz="14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trabajan </a:t>
            </a:r>
            <a:r>
              <a:rPr lang="es-MX" sz="14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actualmente en la empresa/institución aproximadamente</a:t>
            </a:r>
            <a:r>
              <a:rPr lang="es-MX" sz="14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97.9% que indicaron que actualmente sí trabajan egresados de ese posgrado en la empresa/institución)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403648" y="2420888"/>
            <a:ext cx="2509368" cy="69593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 smtClean="0">
                <a:latin typeface="Century Gothic" pitchFamily="34" charset="0"/>
                <a:ea typeface="ＭＳ Ｐゴシック" pitchFamily="34" charset="-128"/>
              </a:rPr>
              <a:t>1.9 egresados en promedio laborando en la empresa / institución</a:t>
            </a:r>
            <a:endParaRPr lang="es-MX" sz="1400" b="1" dirty="0"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3" name="2 Grupo"/>
          <p:cNvGrpSpPr/>
          <p:nvPr/>
        </p:nvGrpSpPr>
        <p:grpSpPr>
          <a:xfrm>
            <a:off x="4283968" y="2348880"/>
            <a:ext cx="4360234" cy="821589"/>
            <a:chOff x="3222260" y="2852936"/>
            <a:chExt cx="4524403" cy="821589"/>
          </a:xfrm>
        </p:grpSpPr>
        <p:sp>
          <p:nvSpPr>
            <p:cNvPr id="10" name="AutoShape 4"/>
            <p:cNvSpPr>
              <a:spLocks noChangeArrowheads="1"/>
            </p:cNvSpPr>
            <p:nvPr/>
          </p:nvSpPr>
          <p:spPr bwMode="auto">
            <a:xfrm>
              <a:off x="5338912" y="2971329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3222260" y="2884264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5953274" y="2852936"/>
              <a:ext cx="1593747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 egresado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AutoShape 16"/>
            <p:cNvSpPr>
              <a:spLocks noChangeArrowheads="1"/>
            </p:cNvSpPr>
            <p:nvPr/>
          </p:nvSpPr>
          <p:spPr bwMode="auto">
            <a:xfrm>
              <a:off x="5338912" y="347456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14" name="Rectangle 18"/>
            <p:cNvSpPr>
              <a:spLocks noChangeArrowheads="1"/>
            </p:cNvSpPr>
            <p:nvPr/>
          </p:nvSpPr>
          <p:spPr bwMode="auto">
            <a:xfrm>
              <a:off x="3222260" y="3368203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5" name="Rectangle 21"/>
            <p:cNvSpPr>
              <a:spLocks noChangeArrowheads="1"/>
            </p:cNvSpPr>
            <p:nvPr/>
          </p:nvSpPr>
          <p:spPr bwMode="auto">
            <a:xfrm>
              <a:off x="5943518" y="3290627"/>
              <a:ext cx="1803145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50 </a:t>
              </a: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e</a:t>
              </a: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gresados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211765" y="4002027"/>
            <a:ext cx="8784975" cy="952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</a:t>
            </a:r>
            <a:r>
              <a:rPr lang="es-MX" sz="14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sz="14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egresados de Posgrados UdeG</a:t>
            </a:r>
            <a:r>
              <a:rPr lang="es-MX" sz="14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han </a:t>
            </a:r>
            <a:r>
              <a:rPr lang="es-MX" sz="14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trabajado en </a:t>
            </a:r>
            <a:r>
              <a:rPr lang="es-MX" sz="14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la empresa/institución aproximadamente</a:t>
            </a:r>
            <a:r>
              <a:rPr lang="es-MX" sz="14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2.1% que indicaron que sí han trabajado egresados de ese posgrado en la empresa/institución,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pero actualmente no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5076056" y="5157192"/>
            <a:ext cx="3340751" cy="896297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 smtClean="0">
                <a:latin typeface="Century Gothic" pitchFamily="34" charset="0"/>
                <a:ea typeface="ＭＳ Ｐゴシック" pitchFamily="34" charset="-128"/>
              </a:rPr>
              <a:t>1.1 egresados en promedio han trabajado en la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 smtClean="0">
                <a:latin typeface="Century Gothic" pitchFamily="34" charset="0"/>
                <a:ea typeface="ＭＳ Ｐゴシック" pitchFamily="34" charset="-128"/>
              </a:rPr>
              <a:t>empresa / institución, pero actualmente no</a:t>
            </a:r>
            <a:endParaRPr lang="es-MX" sz="1400" b="1" dirty="0"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20" name="19 Grupo"/>
          <p:cNvGrpSpPr/>
          <p:nvPr/>
        </p:nvGrpSpPr>
        <p:grpSpPr>
          <a:xfrm>
            <a:off x="664202" y="5227868"/>
            <a:ext cx="4360234" cy="821589"/>
            <a:chOff x="3222260" y="2852936"/>
            <a:chExt cx="4524403" cy="821589"/>
          </a:xfrm>
        </p:grpSpPr>
        <p:sp>
          <p:nvSpPr>
            <p:cNvPr id="21" name="AutoShape 4"/>
            <p:cNvSpPr>
              <a:spLocks noChangeArrowheads="1"/>
            </p:cNvSpPr>
            <p:nvPr/>
          </p:nvSpPr>
          <p:spPr bwMode="auto">
            <a:xfrm>
              <a:off x="5338912" y="2971329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22" name="Rectangle 6"/>
            <p:cNvSpPr>
              <a:spLocks noChangeArrowheads="1"/>
            </p:cNvSpPr>
            <p:nvPr/>
          </p:nvSpPr>
          <p:spPr bwMode="auto">
            <a:xfrm>
              <a:off x="3222260" y="2884264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5953274" y="2852936"/>
              <a:ext cx="1593747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 egresado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4" name="AutoShape 16"/>
            <p:cNvSpPr>
              <a:spLocks noChangeArrowheads="1"/>
            </p:cNvSpPr>
            <p:nvPr/>
          </p:nvSpPr>
          <p:spPr bwMode="auto">
            <a:xfrm>
              <a:off x="5338912" y="347456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25" name="Rectangle 18"/>
            <p:cNvSpPr>
              <a:spLocks noChangeArrowheads="1"/>
            </p:cNvSpPr>
            <p:nvPr/>
          </p:nvSpPr>
          <p:spPr bwMode="auto">
            <a:xfrm>
              <a:off x="3222260" y="3368203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>
              <a:off x="5943518" y="3290627"/>
              <a:ext cx="1803145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2</a:t>
              </a: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 egresados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07252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575202"/>
              </p:ext>
            </p:extLst>
          </p:nvPr>
        </p:nvGraphicFramePr>
        <p:xfrm>
          <a:off x="742171" y="1058095"/>
          <a:ext cx="7765690" cy="5611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1060158"/>
            <a:ext cx="74168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Según su percepción, ¿qué tan probable es que contraten a más egresados 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Posgrados UdeG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a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corto o mediano plazo en esta empresa/Institución?</a:t>
            </a:r>
            <a:endParaRPr lang="es-MX" sz="1600" dirty="0">
              <a:solidFill>
                <a:srgbClr val="92D05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325656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ChangeArrowheads="1"/>
          </p:cNvSpPr>
          <p:nvPr/>
        </p:nvSpPr>
        <p:spPr bwMode="auto">
          <a:xfrm>
            <a:off x="-180975" y="188913"/>
            <a:ext cx="9144000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>
                <a:solidFill>
                  <a:srgbClr val="000000"/>
                </a:solidFill>
                <a:latin typeface="Copperplate Gothic Bold" charset="0"/>
              </a:rPr>
              <a:t>Fases del Proyecto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2000">
              <a:solidFill>
                <a:srgbClr val="000000"/>
              </a:solidFill>
              <a:latin typeface="Copperplate Gothic Bold" charset="0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2000">
              <a:solidFill>
                <a:srgbClr val="000000"/>
              </a:solidFill>
              <a:latin typeface="Copperplate Gothic Bold" charset="0"/>
            </a:endParaRP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25800392"/>
              </p:ext>
            </p:extLst>
          </p:nvPr>
        </p:nvGraphicFramePr>
        <p:xfrm>
          <a:off x="-756592" y="1124744"/>
          <a:ext cx="5616624" cy="3847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ángulo 2"/>
          <p:cNvSpPr/>
          <p:nvPr/>
        </p:nvSpPr>
        <p:spPr>
          <a:xfrm>
            <a:off x="4067944" y="1037625"/>
            <a:ext cx="4860032" cy="3975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buFont typeface="Times New Roman" charset="0"/>
              <a:buBlip>
                <a:blip r:embed="rId7"/>
              </a:buBlip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r>
              <a:rPr lang="es-ES" dirty="0" smtClean="0">
                <a:solidFill>
                  <a:schemeClr val="tx1"/>
                </a:solidFill>
                <a:latin typeface="Calibri"/>
                <a:cs typeface="Calibri"/>
              </a:rPr>
              <a:t>Estudio a 29 posgrados, tanto seguimiento de egresados como empleadores.</a:t>
            </a:r>
          </a:p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buFont typeface="Times New Roman" charset="0"/>
              <a:buBlip>
                <a:blip r:embed="rId7"/>
              </a:buBlip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r>
              <a:rPr lang="es-ES" dirty="0" smtClean="0">
                <a:solidFill>
                  <a:schemeClr val="tx1"/>
                </a:solidFill>
                <a:latin typeface="Calibri"/>
                <a:cs typeface="Calibri"/>
              </a:rPr>
              <a:t>El </a:t>
            </a:r>
            <a:r>
              <a:rPr lang="es-ES" dirty="0">
                <a:solidFill>
                  <a:schemeClr val="tx1"/>
                </a:solidFill>
                <a:latin typeface="Calibri"/>
                <a:cs typeface="Calibri"/>
              </a:rPr>
              <a:t>62.39% de las bases de datos de egresados tenían registros válidos. </a:t>
            </a:r>
            <a:endParaRPr lang="es-ES" dirty="0" smtClean="0">
              <a:solidFill>
                <a:schemeClr val="tx1"/>
              </a:solidFill>
              <a:latin typeface="Calibri"/>
              <a:cs typeface="Calibri"/>
            </a:endParaRPr>
          </a:p>
          <a:p>
            <a:pPr marL="1028700" lvl="1">
              <a:buFont typeface="Arial"/>
              <a:buChar char="•"/>
            </a:pPr>
            <a:r>
              <a:rPr lang="es-ES" dirty="0">
                <a:solidFill>
                  <a:schemeClr val="tx1"/>
                </a:solidFill>
                <a:latin typeface="Calibri"/>
                <a:cs typeface="Calibri"/>
              </a:rPr>
              <a:t>6 de los 29 posgrados enviaron bases de datos actualizadas al 100%.</a:t>
            </a:r>
          </a:p>
          <a:p>
            <a:pPr marL="1028700" lvl="1">
              <a:buFont typeface="Arial"/>
              <a:buChar char="•"/>
            </a:pPr>
            <a:r>
              <a:rPr lang="es-ES" dirty="0" smtClean="0">
                <a:solidFill>
                  <a:schemeClr val="tx1"/>
                </a:solidFill>
                <a:latin typeface="Calibri"/>
                <a:cs typeface="Calibri"/>
              </a:rPr>
              <a:t>2 </a:t>
            </a:r>
            <a:r>
              <a:rPr lang="es-ES" dirty="0">
                <a:solidFill>
                  <a:schemeClr val="tx1"/>
                </a:solidFill>
                <a:latin typeface="Calibri"/>
                <a:cs typeface="Calibri"/>
              </a:rPr>
              <a:t>posgrados enviaron escaneadas fichas de registro</a:t>
            </a:r>
            <a:r>
              <a:rPr lang="es-ES" dirty="0" smtClean="0">
                <a:solidFill>
                  <a:schemeClr val="tx1"/>
                </a:solidFill>
                <a:latin typeface="Calibri"/>
                <a:cs typeface="Calibri"/>
              </a:rPr>
              <a:t>.</a:t>
            </a:r>
          </a:p>
          <a:p>
            <a:pPr lvl="1" indent="0"/>
            <a:endParaRPr lang="es-MX" sz="1600" dirty="0" smtClean="0">
              <a:solidFill>
                <a:schemeClr val="tx1"/>
              </a:solidFill>
              <a:latin typeface="Calibri"/>
              <a:cs typeface="Calibri"/>
            </a:endParaRPr>
          </a:p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buFont typeface="Times New Roman" charset="0"/>
              <a:buBlip>
                <a:blip r:embed="rId7"/>
              </a:buBlip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Calibri"/>
                <a:cs typeface="Calibri"/>
              </a:rPr>
              <a:t>Se </a:t>
            </a:r>
            <a:r>
              <a:rPr lang="es-ES" dirty="0" smtClean="0">
                <a:solidFill>
                  <a:schemeClr val="tx1"/>
                </a:solidFill>
                <a:latin typeface="Calibri"/>
                <a:cs typeface="Calibri"/>
              </a:rPr>
              <a:t>logró </a:t>
            </a:r>
            <a:r>
              <a:rPr lang="es-ES" dirty="0">
                <a:solidFill>
                  <a:schemeClr val="tx1"/>
                </a:solidFill>
                <a:latin typeface="Calibri"/>
                <a:cs typeface="Calibri"/>
              </a:rPr>
              <a:t>una tasa de respuesta del 93.4% para egresados y del 80.2% para empleadores.</a:t>
            </a:r>
          </a:p>
        </p:txBody>
      </p:sp>
    </p:spTree>
    <p:extLst>
      <p:ext uri="{BB962C8B-B14F-4D97-AF65-F5344CB8AC3E}">
        <p14:creationId xmlns:p14="http://schemas.microsoft.com/office/powerpoint/2010/main" val="104100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112911"/>
              </p:ext>
            </p:extLst>
          </p:nvPr>
        </p:nvGraphicFramePr>
        <p:xfrm>
          <a:off x="395536" y="620688"/>
          <a:ext cx="8532440" cy="69994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107504" y="1148264"/>
            <a:ext cx="8784976" cy="552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caso de que sea poco probable o nada probable, ¿Por qué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20.8% que indicó poco probable o nada probable la contratación)</a:t>
            </a:r>
            <a:endParaRPr lang="es-MX" sz="1400" dirty="0">
              <a:solidFill>
                <a:schemeClr val="tx1">
                  <a:lumMod val="50000"/>
                  <a:lumOff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79019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3491880" y="116632"/>
            <a:ext cx="5652120" cy="706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sz="2000" b="1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Posicionamiento e Imagen de las IES </a:t>
            </a:r>
            <a:r>
              <a:rPr lang="es-MX" altLang="es-MX" sz="1600" dirty="0" smtClean="0">
                <a:solidFill>
                  <a:srgbClr val="000000"/>
                </a:solidFill>
                <a:latin typeface="Copperplate Gothic Bold" pitchFamily="34" charset="0"/>
                <a:ea typeface="MS PGothic" pitchFamily="34" charset="-128"/>
              </a:rPr>
              <a:t>Cualitativo</a:t>
            </a:r>
            <a:r>
              <a:rPr lang="es-MX" altLang="es-MX" sz="2000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 </a:t>
            </a:r>
            <a:endParaRPr lang="es-MX" altLang="es-MX" sz="2000" dirty="0">
              <a:solidFill>
                <a:srgbClr val="C00000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594952" y="1844824"/>
            <a:ext cx="2232248" cy="783376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altLang="es-MX" sz="1500" b="1" dirty="0" smtClean="0">
                <a:solidFill>
                  <a:schemeClr val="tx1"/>
                </a:solidFill>
                <a:latin typeface="Century Gothic" pitchFamily="34" charset="0"/>
              </a:rPr>
              <a:t>Universidad con mejor nivel académico </a:t>
            </a:r>
            <a:endParaRPr lang="es-MX" altLang="es-MX" sz="15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043608" y="1772816"/>
            <a:ext cx="2303463" cy="783376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altLang="es-MX" sz="1500" b="1" dirty="0" smtClean="0">
                <a:solidFill>
                  <a:srgbClr val="000000"/>
                </a:solidFill>
                <a:latin typeface="Century Gothic" pitchFamily="34" charset="0"/>
                <a:ea typeface="MS PGothic" pitchFamily="34" charset="-128"/>
              </a:rPr>
              <a:t>Lo más importante que debe tener una IES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MS PGothic" pitchFamily="34" charset="-128"/>
              </a:rPr>
              <a:t> 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MS PGothic" pitchFamily="34" charset="-128"/>
            </a:endParaRPr>
          </a:p>
        </p:txBody>
      </p:sp>
      <p:sp>
        <p:nvSpPr>
          <p:cNvPr id="6" name="AutoShape 11"/>
          <p:cNvSpPr>
            <a:spLocks noChangeArrowheads="1"/>
          </p:cNvSpPr>
          <p:nvPr/>
        </p:nvSpPr>
        <p:spPr bwMode="auto">
          <a:xfrm rot="5400000">
            <a:off x="1979489" y="2642072"/>
            <a:ext cx="431800" cy="287337"/>
          </a:xfrm>
          <a:prstGeom prst="rightArrow">
            <a:avLst>
              <a:gd name="adj1" fmla="val 50000"/>
              <a:gd name="adj2" fmla="val 3751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MX" altLang="es-MX">
              <a:ea typeface="MS PGothic" pitchFamily="34" charset="-128"/>
            </a:endParaRPr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5400000">
            <a:off x="4499769" y="2700679"/>
            <a:ext cx="431800" cy="287338"/>
          </a:xfrm>
          <a:prstGeom prst="rightArrow">
            <a:avLst>
              <a:gd name="adj1" fmla="val 50000"/>
              <a:gd name="adj2" fmla="val 3751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MX" altLang="es-MX">
              <a:ea typeface="MS PGothic" pitchFamily="34" charset="-128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187624" y="5581983"/>
            <a:ext cx="7128792" cy="583321"/>
          </a:xfrm>
          <a:prstGeom prst="rect">
            <a:avLst/>
          </a:prstGeom>
          <a:solidFill>
            <a:srgbClr val="7F7F7F"/>
          </a:solidFill>
          <a:ln w="9360" cap="sq">
            <a:solidFill>
              <a:srgbClr val="FFFFFF"/>
            </a:solidFill>
            <a:round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i="1" dirty="0" smtClean="0"/>
              <a:t>"Dependerá de las carreras y áreas, la Universidad de Guadalajara muestra calidad en sus egresados"</a:t>
            </a:r>
            <a:endParaRPr lang="es-MX" sz="1600" b="1" dirty="0">
              <a:latin typeface="Century Gothic" pitchFamily="34" charset="0"/>
            </a:endParaRPr>
          </a:p>
        </p:txBody>
      </p:sp>
      <p:graphicFrame>
        <p:nvGraphicFramePr>
          <p:cNvPr id="9" name="Diagrama 4"/>
          <p:cNvGraphicFramePr/>
          <p:nvPr>
            <p:extLst>
              <p:ext uri="{D42A27DB-BD31-4B8C-83A1-F6EECF244321}">
                <p14:modId xmlns:p14="http://schemas.microsoft.com/office/powerpoint/2010/main" val="1556300697"/>
              </p:ext>
            </p:extLst>
          </p:nvPr>
        </p:nvGraphicFramePr>
        <p:xfrm>
          <a:off x="1187624" y="2916232"/>
          <a:ext cx="7056784" cy="2376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6156176" y="1916832"/>
            <a:ext cx="1872207" cy="70643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altLang="es-MX" sz="1500" b="1" dirty="0" smtClean="0">
                <a:solidFill>
                  <a:schemeClr val="tx1"/>
                </a:solidFill>
                <a:latin typeface="Century Gothic" pitchFamily="34" charset="0"/>
              </a:rPr>
              <a:t>Mejor universidad (Jalisco)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altLang="es-MX" sz="10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7" name="AutoShape 11"/>
          <p:cNvSpPr>
            <a:spLocks noChangeArrowheads="1"/>
          </p:cNvSpPr>
          <p:nvPr/>
        </p:nvSpPr>
        <p:spPr bwMode="auto">
          <a:xfrm rot="5400000">
            <a:off x="6876033" y="2700431"/>
            <a:ext cx="431800" cy="287338"/>
          </a:xfrm>
          <a:prstGeom prst="rightArrow">
            <a:avLst>
              <a:gd name="adj1" fmla="val 50000"/>
              <a:gd name="adj2" fmla="val 3751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MX" altLang="es-MX">
              <a:ea typeface="MS PGothic" pitchFamily="34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187624" y="980728"/>
            <a:ext cx="7272808" cy="129727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361950" indent="-361950">
              <a:lnSpc>
                <a:spcPct val="110000"/>
              </a:lnSpc>
              <a:buFont typeface="Times New Roman" charset="0"/>
              <a:buBlip>
                <a:blip r:embed="rId7"/>
              </a:buBlip>
              <a:tabLst>
                <a:tab pos="363538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charset="0"/>
              </a:rPr>
              <a:t>S</a:t>
            </a:r>
            <a:r>
              <a:rPr lang="es-MX" sz="1600" b="1" dirty="0" smtClean="0">
                <a:solidFill>
                  <a:srgbClr val="000000"/>
                </a:solidFill>
                <a:latin typeface="Century Gothic" charset="0"/>
              </a:rPr>
              <a:t>e enfatiza que es el programa educativo el que marca la calidad y no la institución.</a:t>
            </a:r>
          </a:p>
          <a:p>
            <a:pPr marL="361950" indent="-361950">
              <a:lnSpc>
                <a:spcPct val="110000"/>
              </a:lnSpc>
              <a:buFont typeface="Times New Roman" charset="0"/>
              <a:buBlip>
                <a:blip r:embed="rId7"/>
              </a:buBlip>
              <a:tabLst>
                <a:tab pos="363538" algn="l"/>
              </a:tabLst>
            </a:pPr>
            <a:endParaRPr lang="es-MX" sz="1600" b="1" dirty="0">
              <a:solidFill>
                <a:srgbClr val="000000"/>
              </a:solidFill>
              <a:latin typeface="Century Gothic" charset="0"/>
            </a:endParaRPr>
          </a:p>
          <a:p>
            <a:pPr marL="361950" indent="-361950" algn="ctr">
              <a:lnSpc>
                <a:spcPct val="150000"/>
              </a:lnSpc>
              <a:tabLst>
                <a:tab pos="363538" algn="l"/>
              </a:tabLst>
            </a:pPr>
            <a:endParaRPr lang="es-ES" b="1" i="1" dirty="0">
              <a:solidFill>
                <a:srgbClr val="000000"/>
              </a:solidFill>
              <a:latin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3191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30371"/>
              </p:ext>
            </p:extLst>
          </p:nvPr>
        </p:nvGraphicFramePr>
        <p:xfrm>
          <a:off x="999774" y="879513"/>
          <a:ext cx="7250484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908719"/>
            <a:ext cx="74168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Universidad de Guadalajara como casa de estudios?</a:t>
            </a:r>
            <a:endParaRPr lang="es-MX" sz="1600" dirty="0">
              <a:solidFill>
                <a:srgbClr val="92D05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94588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2083210127"/>
              </p:ext>
            </p:extLst>
          </p:nvPr>
        </p:nvGraphicFramePr>
        <p:xfrm>
          <a:off x="4427984" y="1484784"/>
          <a:ext cx="5184576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a 1"/>
          <p:cNvGraphicFramePr/>
          <p:nvPr>
            <p:extLst>
              <p:ext uri="{D42A27DB-BD31-4B8C-83A1-F6EECF244321}">
                <p14:modId xmlns:p14="http://schemas.microsoft.com/office/powerpoint/2010/main" val="1529388804"/>
              </p:ext>
            </p:extLst>
          </p:nvPr>
        </p:nvGraphicFramePr>
        <p:xfrm>
          <a:off x="107504" y="1124744"/>
          <a:ext cx="7668344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619672" y="44624"/>
            <a:ext cx="7380312" cy="706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sz="2000" b="1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Asociación conceptual de la Universidad de Guadalajara</a:t>
            </a:r>
            <a:endParaRPr lang="es-MX" altLang="es-MX" sz="2000" b="1" dirty="0">
              <a:solidFill>
                <a:srgbClr val="C00000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4716016" y="5661248"/>
            <a:ext cx="3168352" cy="583321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  <a:effectLst>
            <a:outerShdw blurRad="50800" dist="50800" dir="54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0000" tIns="45000" rIns="90000" bIns="45000">
            <a:spAutoFit/>
          </a:bodyPr>
          <a:lstStyle>
            <a:lvl1pPr marL="361950" indent="-361950"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just" eaLnBrk="1">
              <a:lnSpc>
                <a:spcPct val="100000"/>
              </a:lnSpc>
              <a:defRPr/>
            </a:pPr>
            <a:r>
              <a:rPr lang="es-ES_tradnl" alt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Asociación libre de </a:t>
            </a:r>
          </a:p>
          <a:p>
            <a:pPr algn="just" eaLnBrk="1">
              <a:lnSpc>
                <a:spcPct val="100000"/>
              </a:lnSpc>
              <a:defRPr/>
            </a:pPr>
            <a:r>
              <a:rPr lang="es-ES_tradnl" alt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Universidad de Guadalajara</a:t>
            </a: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251520" y="2132856"/>
            <a:ext cx="3960440" cy="583321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  <a:effectLst>
            <a:outerShdw blurRad="50800" dist="50800" dir="54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0000" tIns="45000" rIns="90000" bIns="45000">
            <a:spAutoFit/>
          </a:bodyPr>
          <a:lstStyle>
            <a:lvl1pPr marL="361950" indent="-361950"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just" eaLnBrk="1">
              <a:lnSpc>
                <a:spcPct val="100000"/>
              </a:lnSpc>
              <a:defRPr/>
            </a:pPr>
            <a:r>
              <a:rPr lang="es-ES_tradnl" alt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Adjetivos positivos y negativos sobre Universidad de Guadalajara</a:t>
            </a:r>
          </a:p>
        </p:txBody>
      </p:sp>
      <p:sp>
        <p:nvSpPr>
          <p:cNvPr id="7" name="Rectángulo 6"/>
          <p:cNvSpPr/>
          <p:nvPr/>
        </p:nvSpPr>
        <p:spPr>
          <a:xfrm>
            <a:off x="7308304" y="620688"/>
            <a:ext cx="16850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dirty="0">
                <a:solidFill>
                  <a:srgbClr val="000000"/>
                </a:solidFill>
                <a:latin typeface="Copperplate Gothic Bold" pitchFamily="34" charset="0"/>
                <a:ea typeface="MS PGothic" pitchFamily="34" charset="-128"/>
              </a:rPr>
              <a:t>Cualitativo</a:t>
            </a: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754554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987824" y="260648"/>
            <a:ext cx="6120680" cy="706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sz="2000" b="1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Asociación conceptual de la Universidad de Guadalajara</a:t>
            </a:r>
            <a:endParaRPr lang="es-MX" altLang="es-MX" sz="2000" b="1" dirty="0">
              <a:solidFill>
                <a:srgbClr val="C00000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  <p:grpSp>
        <p:nvGrpSpPr>
          <p:cNvPr id="7" name="6 Grupo"/>
          <p:cNvGrpSpPr/>
          <p:nvPr/>
        </p:nvGrpSpPr>
        <p:grpSpPr>
          <a:xfrm>
            <a:off x="1331640" y="620688"/>
            <a:ext cx="6912768" cy="5832648"/>
            <a:chOff x="899592" y="404664"/>
            <a:chExt cx="6912768" cy="5832648"/>
          </a:xfrm>
        </p:grpSpPr>
        <p:graphicFrame>
          <p:nvGraphicFramePr>
            <p:cNvPr id="4" name="Diagrama 1"/>
            <p:cNvGraphicFramePr/>
            <p:nvPr>
              <p:extLst>
                <p:ext uri="{D42A27DB-BD31-4B8C-83A1-F6EECF244321}">
                  <p14:modId xmlns:p14="http://schemas.microsoft.com/office/powerpoint/2010/main" val="392522403"/>
                </p:ext>
              </p:extLst>
            </p:nvPr>
          </p:nvGraphicFramePr>
          <p:xfrm>
            <a:off x="899592" y="404664"/>
            <a:ext cx="6912768" cy="583264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5" name="4 CuadroTexto"/>
            <p:cNvSpPr txBox="1"/>
            <p:nvPr/>
          </p:nvSpPr>
          <p:spPr>
            <a:xfrm>
              <a:off x="1008112" y="2348880"/>
              <a:ext cx="3240360" cy="2499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r>
                <a:rPr lang="es-MX" sz="1400" b="1" dirty="0" smtClean="0">
                  <a:latin typeface="Century Gothic" pitchFamily="34" charset="0"/>
                </a:rPr>
                <a:t> Red universitaria </a:t>
              </a: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endParaRPr lang="es-MX" sz="1400" b="1" dirty="0" smtClean="0">
                <a:latin typeface="Century Gothic" pitchFamily="34" charset="0"/>
              </a:endParaRP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r>
                <a:rPr lang="es-MX" sz="1400" b="1" dirty="0" smtClean="0">
                  <a:latin typeface="Century Gothic" pitchFamily="34" charset="0"/>
                </a:rPr>
                <a:t>Otorga servicios educativos a un sector cada amplio de la sociedad </a:t>
              </a: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endParaRPr lang="es-MX" sz="1400" b="1" dirty="0" smtClean="0">
                <a:latin typeface="Century Gothic" pitchFamily="34" charset="0"/>
              </a:endParaRP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r>
                <a:rPr lang="es-MX" sz="1400" b="1" dirty="0" smtClean="0">
                  <a:latin typeface="Century Gothic" pitchFamily="34" charset="0"/>
                </a:rPr>
                <a:t>Calidad y reconocimientos académicos</a:t>
              </a: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endParaRPr lang="es-MX" sz="1400" b="1" dirty="0" smtClean="0">
                <a:latin typeface="Century Gothic" pitchFamily="34" charset="0"/>
              </a:endParaRP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r>
                <a:rPr lang="es-MX" sz="1400" b="1" dirty="0" smtClean="0">
                  <a:latin typeface="Century Gothic" pitchFamily="34" charset="0"/>
                </a:rPr>
                <a:t>Mejor formación de profesionales </a:t>
              </a: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endParaRPr lang="es-MX" sz="1400" b="1" dirty="0" smtClean="0">
                <a:latin typeface="Century Gothic" pitchFamily="34" charset="0"/>
              </a:endParaRP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r>
                <a:rPr lang="es-MX" sz="1400" b="1" dirty="0" smtClean="0">
                  <a:latin typeface="Century Gothic" pitchFamily="34" charset="0"/>
                </a:rPr>
                <a:t>Reconocimiento como una de las mejores universidades</a:t>
              </a: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4248472" y="2348880"/>
              <a:ext cx="3240360" cy="2499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r>
                <a:rPr lang="es-ES_tradnl" sz="1400" b="1" dirty="0" smtClean="0">
                  <a:latin typeface="Century Gothic" pitchFamily="34" charset="0"/>
                </a:rPr>
                <a:t>Carácter gratuito de la educación que le resta seriedad al proceso educativo </a:t>
              </a: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endParaRPr lang="es-ES_tradnl" sz="1400" b="1" dirty="0" smtClean="0">
                <a:latin typeface="Century Gothic" pitchFamily="34" charset="0"/>
              </a:endParaRP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r>
                <a:rPr lang="es-ES_tradnl" sz="1400" b="1" dirty="0" smtClean="0">
                  <a:latin typeface="Century Gothic" pitchFamily="34" charset="0"/>
                </a:rPr>
                <a:t>Cuerpos académicos que no se encuentran comprometidos con la labor docente </a:t>
              </a: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endParaRPr lang="es-ES_tradnl" sz="1400" b="1" dirty="0" smtClean="0">
                <a:latin typeface="Century Gothic" pitchFamily="34" charset="0"/>
              </a:endParaRP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r>
                <a:rPr lang="es-ES_tradnl" sz="1400" b="1" dirty="0" smtClean="0">
                  <a:latin typeface="Century Gothic" pitchFamily="34" charset="0"/>
                </a:rPr>
                <a:t>Remuneración económica inadecuada</a:t>
              </a: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endParaRPr lang="es-ES_tradnl" sz="1400" b="1" dirty="0" smtClean="0">
                <a:latin typeface="Century Gothic" pitchFamily="34" charset="0"/>
              </a:endParaRP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r>
                <a:rPr lang="es-ES_tradnl" sz="1400" b="1" dirty="0" smtClean="0">
                  <a:latin typeface="Century Gothic" pitchFamily="34" charset="0"/>
                </a:rPr>
                <a:t>Política interna de la universidad</a:t>
              </a:r>
              <a:endParaRPr lang="es-MX" sz="1400" b="1" dirty="0" smtClean="0">
                <a:latin typeface="Century Gothic" pitchFamily="34" charset="0"/>
              </a:endParaRPr>
            </a:p>
          </p:txBody>
        </p:sp>
      </p:grp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323528" y="5877272"/>
            <a:ext cx="8712968" cy="337100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  <a:effectLst>
            <a:outerShdw blurRad="50800" dist="50800" dir="54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0000" tIns="45000" rIns="90000" bIns="45000">
            <a:spAutoFit/>
          </a:bodyPr>
          <a:lstStyle>
            <a:lvl1pPr marL="361950" indent="-361950"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100000"/>
              </a:lnSpc>
              <a:defRPr/>
            </a:pPr>
            <a:r>
              <a:rPr lang="es-ES_tradnl" alt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Percepción de fortalezas y debilidades de la Universidad de Guadalajara</a:t>
            </a:r>
          </a:p>
        </p:txBody>
      </p:sp>
      <p:sp>
        <p:nvSpPr>
          <p:cNvPr id="9" name="Rectángulo 8"/>
          <p:cNvSpPr/>
          <p:nvPr/>
        </p:nvSpPr>
        <p:spPr>
          <a:xfrm>
            <a:off x="7426316" y="843578"/>
            <a:ext cx="1685077" cy="3531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dirty="0">
                <a:solidFill>
                  <a:srgbClr val="000000"/>
                </a:solidFill>
                <a:latin typeface="Copperplate Gothic Bold" pitchFamily="34" charset="0"/>
                <a:ea typeface="MS PGothic" pitchFamily="34" charset="-128"/>
              </a:rPr>
              <a:t>Cualitativo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295511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1"/>
          <p:cNvSpPr txBox="1">
            <a:spLocks noChangeArrowheads="1"/>
          </p:cNvSpPr>
          <p:nvPr/>
        </p:nvSpPr>
        <p:spPr bwMode="auto">
          <a:xfrm>
            <a:off x="914400" y="332086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charset="0"/>
                <a:ea typeface="MS PGothic" charset="0"/>
                <a:cs typeface="MS PGothic" charset="0"/>
              </a:rPr>
              <a:t> 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0" y="260648"/>
            <a:ext cx="914400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b="1" dirty="0" smtClean="0">
                <a:solidFill>
                  <a:srgbClr val="C00000"/>
                </a:solidFill>
                <a:latin typeface="Copperplate Gothic Bold" charset="0"/>
                <a:ea typeface="MS PGothic" charset="0"/>
                <a:cs typeface="MS PGothic" charset="0"/>
              </a:rPr>
              <a:t>Posicionamiento IES</a:t>
            </a:r>
            <a:endParaRPr lang="es-MX" sz="2000" b="1" dirty="0">
              <a:solidFill>
                <a:srgbClr val="C00000"/>
              </a:solidFill>
              <a:latin typeface="Copperplate Gothic Bold" charset="0"/>
              <a:ea typeface="MS PGothic" charset="0"/>
              <a:cs typeface="MS PGothic" charset="0"/>
            </a:endParaRPr>
          </a:p>
        </p:txBody>
      </p:sp>
      <p:sp>
        <p:nvSpPr>
          <p:cNvPr id="53252" name="Rectangle 3"/>
          <p:cNvSpPr>
            <a:spLocks noChangeArrowheads="1"/>
          </p:cNvSpPr>
          <p:nvPr/>
        </p:nvSpPr>
        <p:spPr bwMode="auto">
          <a:xfrm>
            <a:off x="611560" y="908720"/>
            <a:ext cx="6840759" cy="4230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tabLst>
                <a:tab pos="363538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entury Gothic" charset="0"/>
              </a:rPr>
              <a:t>			Técnica </a:t>
            </a:r>
            <a:r>
              <a:rPr lang="es-MX" sz="1600" dirty="0">
                <a:solidFill>
                  <a:schemeClr val="tx1"/>
                </a:solidFill>
                <a:latin typeface="Century Gothic" charset="0"/>
              </a:rPr>
              <a:t>proyectiva de asociación de </a:t>
            </a:r>
            <a:r>
              <a:rPr lang="es-MX" sz="1600" dirty="0" smtClean="0">
                <a:solidFill>
                  <a:schemeClr val="tx1"/>
                </a:solidFill>
                <a:latin typeface="Century Gothic" charset="0"/>
              </a:rPr>
              <a:t>palabras:</a:t>
            </a:r>
            <a:endParaRPr lang="es-MX" sz="1600" dirty="0">
              <a:solidFill>
                <a:schemeClr val="tx1"/>
              </a:solidFill>
              <a:latin typeface="Century Gothic" charset="0"/>
            </a:endParaRPr>
          </a:p>
          <a:p>
            <a:pPr marL="361950" indent="-361950">
              <a:lnSpc>
                <a:spcPct val="110000"/>
              </a:lnSpc>
              <a:tabLst>
                <a:tab pos="363538" algn="l"/>
              </a:tabLst>
            </a:pPr>
            <a:endParaRPr lang="es-MX" b="1" dirty="0">
              <a:solidFill>
                <a:schemeClr val="tx1"/>
              </a:solidFill>
              <a:latin typeface="Century Gothic" charset="0"/>
            </a:endParaRPr>
          </a:p>
          <a:p>
            <a:pPr marL="361950" indent="-361950">
              <a:lnSpc>
                <a:spcPct val="110000"/>
              </a:lnSpc>
              <a:tabLst>
                <a:tab pos="363538" algn="l"/>
              </a:tabLst>
            </a:pPr>
            <a:endParaRPr lang="es-MX" b="1" dirty="0">
              <a:solidFill>
                <a:schemeClr val="tx1"/>
              </a:solidFill>
              <a:latin typeface="Century Gothic" charset="0"/>
            </a:endParaRPr>
          </a:p>
          <a:p>
            <a:pPr marL="361950" indent="-361950">
              <a:lnSpc>
                <a:spcPct val="110000"/>
              </a:lnSpc>
              <a:tabLst>
                <a:tab pos="363538" algn="l"/>
              </a:tabLst>
            </a:pPr>
            <a:endParaRPr lang="es-ES" b="1" i="1" dirty="0">
              <a:solidFill>
                <a:schemeClr val="tx1"/>
              </a:solidFill>
              <a:latin typeface="Century Gothic" charset="0"/>
            </a:endParaRPr>
          </a:p>
          <a:p>
            <a:pPr marL="361950" indent="-361950">
              <a:tabLst>
                <a:tab pos="363538" algn="l"/>
              </a:tabLst>
            </a:pPr>
            <a:r>
              <a:rPr lang="es-ES" b="1" i="1" dirty="0">
                <a:solidFill>
                  <a:srgbClr val="FF0000"/>
                </a:solidFill>
              </a:rPr>
              <a:t>			</a:t>
            </a:r>
          </a:p>
          <a:p>
            <a:pPr marL="361950" indent="-361950">
              <a:tabLst>
                <a:tab pos="363538" algn="l"/>
              </a:tabLst>
            </a:pPr>
            <a:r>
              <a:rPr lang="es-ES" b="1" i="1" dirty="0">
                <a:solidFill>
                  <a:srgbClr val="FF0000"/>
                </a:solidFill>
                <a:latin typeface="Century Gothic" charset="0"/>
              </a:rPr>
              <a:t>									</a:t>
            </a:r>
            <a:endParaRPr lang="es-ES" b="1" dirty="0">
              <a:solidFill>
                <a:schemeClr val="tx1"/>
              </a:solidFill>
              <a:latin typeface="Century Gothic" charset="0"/>
            </a:endParaRPr>
          </a:p>
          <a:p>
            <a:pPr marL="361950" indent="-361950">
              <a:lnSpc>
                <a:spcPct val="110000"/>
              </a:lnSpc>
              <a:tabLst>
                <a:tab pos="363538" algn="l"/>
              </a:tabLst>
            </a:pPr>
            <a:r>
              <a:rPr lang="es-MX" dirty="0">
                <a:solidFill>
                  <a:schemeClr val="tx1"/>
                </a:solidFill>
                <a:latin typeface="Century Gothic" charset="0"/>
              </a:rPr>
              <a:t>	</a:t>
            </a:r>
          </a:p>
          <a:p>
            <a:pPr marL="361950" indent="-361950">
              <a:lnSpc>
                <a:spcPct val="110000"/>
              </a:lnSpc>
              <a:tabLst>
                <a:tab pos="363538" algn="l"/>
              </a:tabLst>
            </a:pPr>
            <a:endParaRPr lang="es-MX" dirty="0">
              <a:solidFill>
                <a:schemeClr val="tx1"/>
              </a:solidFill>
              <a:latin typeface="Century Gothic" charset="0"/>
            </a:endParaRPr>
          </a:p>
          <a:p>
            <a:pPr marL="361950" indent="-361950">
              <a:lnSpc>
                <a:spcPct val="110000"/>
              </a:lnSpc>
              <a:tabLst>
                <a:tab pos="363538" algn="l"/>
              </a:tabLst>
            </a:pPr>
            <a:endParaRPr lang="es-MX" dirty="0">
              <a:solidFill>
                <a:schemeClr val="tx1"/>
              </a:solidFill>
              <a:latin typeface="Century Gothic" charset="0"/>
            </a:endParaRPr>
          </a:p>
          <a:p>
            <a:pPr marL="361950" indent="-361950">
              <a:lnSpc>
                <a:spcPct val="110000"/>
              </a:lnSpc>
              <a:tabLst>
                <a:tab pos="363538" algn="l"/>
              </a:tabLst>
            </a:pPr>
            <a:endParaRPr lang="es-MX" dirty="0">
              <a:solidFill>
                <a:schemeClr val="tx1"/>
              </a:solidFill>
              <a:latin typeface="Century Gothic" charset="0"/>
            </a:endParaRPr>
          </a:p>
          <a:p>
            <a:pPr marL="361950" indent="-361950">
              <a:lnSpc>
                <a:spcPct val="110000"/>
              </a:lnSpc>
              <a:tabLst>
                <a:tab pos="363538" algn="l"/>
              </a:tabLst>
            </a:pPr>
            <a:endParaRPr lang="es-MX" dirty="0">
              <a:solidFill>
                <a:schemeClr val="tx1"/>
              </a:solidFill>
              <a:latin typeface="Century Gothic" charset="0"/>
            </a:endParaRPr>
          </a:p>
          <a:p>
            <a:pPr marL="361950" indent="-361950">
              <a:lnSpc>
                <a:spcPct val="110000"/>
              </a:lnSpc>
              <a:tabLst>
                <a:tab pos="363538" algn="l"/>
              </a:tabLst>
            </a:pPr>
            <a:endParaRPr lang="es-MX" dirty="0">
              <a:solidFill>
                <a:schemeClr val="tx1"/>
              </a:solidFill>
              <a:latin typeface="Century Gothic" charset="0"/>
            </a:endParaRPr>
          </a:p>
          <a:p>
            <a:pPr marL="361950" indent="-361950">
              <a:lnSpc>
                <a:spcPct val="110000"/>
              </a:lnSpc>
              <a:tabLst>
                <a:tab pos="363538" algn="l"/>
              </a:tabLst>
            </a:pPr>
            <a:endParaRPr lang="es-MX" dirty="0">
              <a:solidFill>
                <a:schemeClr val="tx1"/>
              </a:solidFill>
              <a:latin typeface="Century Gothic" charset="0"/>
            </a:endParaRPr>
          </a:p>
          <a:p>
            <a:pPr marL="361950" indent="-361950">
              <a:lnSpc>
                <a:spcPct val="110000"/>
              </a:lnSpc>
              <a:tabLst>
                <a:tab pos="363538" algn="l"/>
              </a:tabLst>
            </a:pPr>
            <a:endParaRPr lang="es-MX" sz="1600" dirty="0">
              <a:solidFill>
                <a:schemeClr val="tx1"/>
              </a:solidFill>
              <a:latin typeface="Century Gothic" charset="0"/>
            </a:endParaRPr>
          </a:p>
        </p:txBody>
      </p:sp>
      <p:sp>
        <p:nvSpPr>
          <p:cNvPr id="53253" name="Rectangle 6"/>
          <p:cNvSpPr>
            <a:spLocks noChangeArrowheads="1"/>
          </p:cNvSpPr>
          <p:nvPr/>
        </p:nvSpPr>
        <p:spPr bwMode="auto">
          <a:xfrm>
            <a:off x="4932387" y="1594570"/>
            <a:ext cx="2447925" cy="337100"/>
          </a:xfrm>
          <a:prstGeom prst="rect">
            <a:avLst/>
          </a:prstGeom>
          <a:solidFill>
            <a:srgbClr val="800000"/>
          </a:solidFill>
          <a:ln w="9360" cap="sq">
            <a:solidFill>
              <a:srgbClr val="80808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FFFFFF"/>
                </a:solidFill>
                <a:latin typeface="Century Gothic" charset="0"/>
              </a:rPr>
              <a:t>Recién egresado</a:t>
            </a:r>
            <a:endParaRPr lang="es-MX" sz="1600" b="1" dirty="0">
              <a:solidFill>
                <a:srgbClr val="FFFFFF"/>
              </a:solidFill>
              <a:latin typeface="Century Gothic" charset="0"/>
            </a:endParaRPr>
          </a:p>
        </p:txBody>
      </p:sp>
      <p:sp>
        <p:nvSpPr>
          <p:cNvPr id="53254" name="Rectangle 10"/>
          <p:cNvSpPr>
            <a:spLocks noChangeArrowheads="1"/>
          </p:cNvSpPr>
          <p:nvPr/>
        </p:nvSpPr>
        <p:spPr bwMode="auto">
          <a:xfrm>
            <a:off x="1332359" y="1484784"/>
            <a:ext cx="2303463" cy="583321"/>
          </a:xfrm>
          <a:prstGeom prst="rect">
            <a:avLst/>
          </a:prstGeom>
          <a:solidFill>
            <a:srgbClr val="800000"/>
          </a:solidFill>
          <a:ln w="9360" cap="sq">
            <a:solidFill>
              <a:srgbClr val="808080"/>
            </a:solidFill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FFFFFF"/>
                </a:solidFill>
                <a:latin typeface="Century Gothic" charset="0"/>
                <a:ea typeface="MS PGothic" charset="0"/>
                <a:cs typeface="MS PGothic" charset="0"/>
              </a:rPr>
              <a:t>Institución de Educación</a:t>
            </a:r>
            <a:endParaRPr lang="es-MX" sz="1600" b="1" dirty="0">
              <a:solidFill>
                <a:srgbClr val="FFFFFF"/>
              </a:solidFill>
              <a:latin typeface="Century Gothic" charset="0"/>
              <a:ea typeface="MS PGothic" charset="0"/>
              <a:cs typeface="MS PGothic" charset="0"/>
            </a:endParaRPr>
          </a:p>
        </p:txBody>
      </p:sp>
      <p:sp>
        <p:nvSpPr>
          <p:cNvPr id="53255" name="AutoShape 11"/>
          <p:cNvSpPr>
            <a:spLocks noChangeArrowheads="1"/>
          </p:cNvSpPr>
          <p:nvPr/>
        </p:nvSpPr>
        <p:spPr bwMode="auto">
          <a:xfrm rot="5400000">
            <a:off x="2268191" y="2134641"/>
            <a:ext cx="431800" cy="287337"/>
          </a:xfrm>
          <a:prstGeom prst="rightArrow">
            <a:avLst>
              <a:gd name="adj1" fmla="val 50000"/>
              <a:gd name="adj2" fmla="val 3751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>
              <a:ea typeface="MS PGothic" charset="0"/>
              <a:cs typeface="MS PGothic" charset="0"/>
            </a:endParaRPr>
          </a:p>
        </p:txBody>
      </p:sp>
      <p:sp>
        <p:nvSpPr>
          <p:cNvPr id="53256" name="AutoShape 11"/>
          <p:cNvSpPr>
            <a:spLocks noChangeArrowheads="1"/>
          </p:cNvSpPr>
          <p:nvPr/>
        </p:nvSpPr>
        <p:spPr bwMode="auto">
          <a:xfrm rot="5400000">
            <a:off x="5940078" y="1990402"/>
            <a:ext cx="431800" cy="287338"/>
          </a:xfrm>
          <a:prstGeom prst="rightArrow">
            <a:avLst>
              <a:gd name="adj1" fmla="val 50000"/>
              <a:gd name="adj2" fmla="val 3751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>
              <a:ea typeface="MS PGothic" charset="0"/>
              <a:cs typeface="MS PGothic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759831351"/>
              </p:ext>
            </p:extLst>
          </p:nvPr>
        </p:nvGraphicFramePr>
        <p:xfrm>
          <a:off x="504056" y="2276872"/>
          <a:ext cx="8100392" cy="2376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Rectángulo 1"/>
          <p:cNvSpPr/>
          <p:nvPr/>
        </p:nvSpPr>
        <p:spPr>
          <a:xfrm>
            <a:off x="4860032" y="4725144"/>
            <a:ext cx="3816424" cy="1383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i="1" dirty="0" smtClean="0">
                <a:solidFill>
                  <a:srgbClr val="000000"/>
                </a:solidFill>
              </a:rPr>
              <a:t>“mucha </a:t>
            </a:r>
            <a:r>
              <a:rPr lang="es-MX" b="1" i="1" dirty="0">
                <a:solidFill>
                  <a:srgbClr val="000000"/>
                </a:solidFill>
              </a:rPr>
              <a:t>teoría y poca </a:t>
            </a:r>
            <a:r>
              <a:rPr lang="es-MX" b="1" i="1" dirty="0" smtClean="0">
                <a:solidFill>
                  <a:srgbClr val="000000"/>
                </a:solidFill>
              </a:rPr>
              <a:t>práctica”</a:t>
            </a:r>
          </a:p>
          <a:p>
            <a:pPr algn="ctr"/>
            <a:r>
              <a:rPr lang="es-MX" b="1" i="1" dirty="0" smtClean="0">
                <a:solidFill>
                  <a:srgbClr val="000000"/>
                </a:solidFill>
              </a:rPr>
              <a:t>“Son como esponjas que traen fresca la tecnología y la aprovechan”</a:t>
            </a:r>
          </a:p>
          <a:p>
            <a:pPr algn="ctr"/>
            <a:r>
              <a:rPr lang="es-MX" b="1" i="1" dirty="0" smtClean="0">
                <a:solidFill>
                  <a:srgbClr val="000000"/>
                </a:solidFill>
              </a:rPr>
              <a:t>“No están maleados”</a:t>
            </a:r>
            <a:endParaRPr lang="es-ES" b="1" i="1" dirty="0">
              <a:solidFill>
                <a:srgbClr val="000000"/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5278" y="4725144"/>
            <a:ext cx="4896544" cy="629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>
              <a:lnSpc>
                <a:spcPct val="110000"/>
              </a:lnSpc>
              <a:buFontTx/>
              <a:buBlip>
                <a:blip r:embed="rId8"/>
              </a:buBlip>
              <a:tabLst>
                <a:tab pos="363538" algn="l"/>
              </a:tabLst>
            </a:pPr>
            <a:r>
              <a:rPr lang="es-MX" sz="1600" dirty="0">
                <a:solidFill>
                  <a:srgbClr val="000000"/>
                </a:solidFill>
                <a:latin typeface="Century Gothic" charset="0"/>
              </a:rPr>
              <a:t>Mencionaron como Top of Mind </a:t>
            </a:r>
            <a:r>
              <a:rPr lang="es-MX" sz="1600" dirty="0" smtClean="0">
                <a:solidFill>
                  <a:srgbClr val="000000"/>
                </a:solidFill>
                <a:latin typeface="Century Gothic" charset="0"/>
              </a:rPr>
              <a:t>la UDG seguido de </a:t>
            </a:r>
            <a:r>
              <a:rPr lang="es-MX" sz="1600" dirty="0">
                <a:solidFill>
                  <a:srgbClr val="000000"/>
                </a:solidFill>
                <a:latin typeface="Century Gothic" charset="0"/>
              </a:rPr>
              <a:t>universidades </a:t>
            </a:r>
            <a:r>
              <a:rPr lang="es-MX" sz="1600" dirty="0" smtClean="0">
                <a:solidFill>
                  <a:srgbClr val="000000"/>
                </a:solidFill>
                <a:latin typeface="Century Gothic" charset="0"/>
              </a:rPr>
              <a:t>privadas.</a:t>
            </a:r>
            <a:endParaRPr lang="es-MX" sz="1600" dirty="0">
              <a:solidFill>
                <a:srgbClr val="000000"/>
              </a:solidFill>
              <a:latin typeface="Century Gothic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7426316" y="620688"/>
            <a:ext cx="1685077" cy="3531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dirty="0">
                <a:solidFill>
                  <a:srgbClr val="000000"/>
                </a:solidFill>
                <a:latin typeface="Copperplate Gothic Bold" pitchFamily="34" charset="0"/>
                <a:ea typeface="MS PGothic" pitchFamily="34" charset="-128"/>
              </a:rPr>
              <a:t>Cualitativo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69017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2771800" y="260648"/>
            <a:ext cx="6372200" cy="706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sz="2000" b="1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Asociación conceptual de los recién egresados </a:t>
            </a:r>
            <a:endParaRPr lang="es-MX" altLang="es-MX" sz="2000" b="1" dirty="0">
              <a:solidFill>
                <a:srgbClr val="C00000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  <p:graphicFrame>
        <p:nvGraphicFramePr>
          <p:cNvPr id="16" name="Diagrama 1"/>
          <p:cNvGraphicFramePr/>
          <p:nvPr>
            <p:extLst>
              <p:ext uri="{D42A27DB-BD31-4B8C-83A1-F6EECF244321}">
                <p14:modId xmlns:p14="http://schemas.microsoft.com/office/powerpoint/2010/main" val="2065247592"/>
              </p:ext>
            </p:extLst>
          </p:nvPr>
        </p:nvGraphicFramePr>
        <p:xfrm>
          <a:off x="539552" y="1988840"/>
          <a:ext cx="8136904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251520" y="1507724"/>
            <a:ext cx="8712968" cy="337100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  <a:effectLst>
            <a:outerShdw blurRad="50800" dist="50800" dir="54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0000" tIns="45000" rIns="90000" bIns="45000">
            <a:spAutoFit/>
          </a:bodyPr>
          <a:lstStyle>
            <a:lvl1pPr marL="361950" indent="-361950"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100000"/>
              </a:lnSpc>
              <a:defRPr/>
            </a:pPr>
            <a:r>
              <a:rPr lang="es-ES_tradnl" alt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Asociación con el término “recién egresado”</a:t>
            </a:r>
          </a:p>
        </p:txBody>
      </p:sp>
      <p:sp>
        <p:nvSpPr>
          <p:cNvPr id="2" name="Rectángulo 1"/>
          <p:cNvSpPr/>
          <p:nvPr/>
        </p:nvSpPr>
        <p:spPr>
          <a:xfrm>
            <a:off x="7380312" y="980728"/>
            <a:ext cx="1685077" cy="3531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dirty="0">
                <a:solidFill>
                  <a:srgbClr val="000000"/>
                </a:solidFill>
                <a:latin typeface="Copperplate Gothic Bold" pitchFamily="34" charset="0"/>
                <a:ea typeface="MS PGothic" pitchFamily="34" charset="-128"/>
              </a:rPr>
              <a:t>Cualitativo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3240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2339752" y="260648"/>
            <a:ext cx="6804248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sz="2000" b="1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Posicionamiento de posgrados </a:t>
            </a:r>
            <a:endParaRPr lang="es-MX" altLang="es-MX" sz="2000" b="1" dirty="0">
              <a:solidFill>
                <a:srgbClr val="C00000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  <p:graphicFrame>
        <p:nvGraphicFramePr>
          <p:cNvPr id="16" name="Diagrama 1"/>
          <p:cNvGraphicFramePr/>
          <p:nvPr>
            <p:extLst>
              <p:ext uri="{D42A27DB-BD31-4B8C-83A1-F6EECF244321}">
                <p14:modId xmlns:p14="http://schemas.microsoft.com/office/powerpoint/2010/main" val="39469084"/>
              </p:ext>
            </p:extLst>
          </p:nvPr>
        </p:nvGraphicFramePr>
        <p:xfrm>
          <a:off x="539552" y="1988840"/>
          <a:ext cx="8136904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251520" y="1507724"/>
            <a:ext cx="8712968" cy="337100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  <a:effectLst>
            <a:outerShdw blurRad="50800" dist="50800" dir="54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0000" tIns="45000" rIns="90000" bIns="45000">
            <a:spAutoFit/>
          </a:bodyPr>
          <a:lstStyle>
            <a:lvl1pPr marL="361950" indent="-361950"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100000"/>
              </a:lnSpc>
              <a:defRPr/>
            </a:pPr>
            <a:r>
              <a:rPr lang="es-ES_tradnl" alt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Asociación con el término “posgrado”</a:t>
            </a:r>
          </a:p>
        </p:txBody>
      </p:sp>
      <p:sp>
        <p:nvSpPr>
          <p:cNvPr id="5" name="Rectángulo 4"/>
          <p:cNvSpPr/>
          <p:nvPr/>
        </p:nvSpPr>
        <p:spPr>
          <a:xfrm>
            <a:off x="7426316" y="620688"/>
            <a:ext cx="1685077" cy="3531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dirty="0">
                <a:solidFill>
                  <a:srgbClr val="000000"/>
                </a:solidFill>
                <a:latin typeface="Copperplate Gothic Bold" pitchFamily="34" charset="0"/>
                <a:ea typeface="MS PGothic" pitchFamily="34" charset="-128"/>
              </a:rPr>
              <a:t>Cualitativo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7210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/>
        </p:nvGraphicFramePr>
        <p:xfrm>
          <a:off x="-180528" y="1196752"/>
          <a:ext cx="7344816" cy="5144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483768" y="260648"/>
            <a:ext cx="6660232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sz="2000" b="1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Posicionamiento de posgrados </a:t>
            </a:r>
            <a:endParaRPr lang="es-MX" altLang="es-MX" sz="2000" b="1" dirty="0">
              <a:solidFill>
                <a:srgbClr val="C00000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6124341" y="4581128"/>
            <a:ext cx="2987824" cy="829543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  <a:effectLst>
            <a:outerShdw blurRad="50800" dist="50800" dir="54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0000" tIns="45000" rIns="90000" bIns="45000">
            <a:spAutoFit/>
          </a:bodyPr>
          <a:lstStyle>
            <a:lvl1pPr marL="361950" indent="-361950"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100000"/>
              </a:lnSpc>
              <a:defRPr/>
            </a:pPr>
            <a:r>
              <a:rPr lang="es-ES_tradnl" alt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Valoración </a:t>
            </a:r>
            <a:r>
              <a:rPr lang="es-ES_tradnl" altLang="es-MX" sz="1600" b="1" dirty="0">
                <a:solidFill>
                  <a:schemeClr val="tx1"/>
                </a:solidFill>
                <a:latin typeface="Century Gothic" pitchFamily="34" charset="0"/>
              </a:rPr>
              <a:t>de </a:t>
            </a:r>
            <a:r>
              <a:rPr lang="es-ES_tradnl" alt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experiencia laboral sobre el grado académico</a:t>
            </a:r>
          </a:p>
        </p:txBody>
      </p:sp>
      <p:sp>
        <p:nvSpPr>
          <p:cNvPr id="5" name="Rectángulo 4"/>
          <p:cNvSpPr/>
          <p:nvPr/>
        </p:nvSpPr>
        <p:spPr>
          <a:xfrm>
            <a:off x="7426316" y="620688"/>
            <a:ext cx="1685077" cy="3531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dirty="0">
                <a:solidFill>
                  <a:srgbClr val="000000"/>
                </a:solidFill>
                <a:latin typeface="Copperplate Gothic Bold" pitchFamily="34" charset="0"/>
                <a:ea typeface="MS PGothic" pitchFamily="34" charset="-128"/>
              </a:rPr>
              <a:t>Cualitativo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327791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910550"/>
              </p:ext>
            </p:extLst>
          </p:nvPr>
        </p:nvGraphicFramePr>
        <p:xfrm>
          <a:off x="653100" y="1094393"/>
          <a:ext cx="7951348" cy="6151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1079574"/>
            <a:ext cx="74168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preparación académica de los egresados 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Posgrados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  <a:endParaRPr lang="es-MX" sz="1600" dirty="0">
              <a:solidFill>
                <a:srgbClr val="92D05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67027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ChangeArrowheads="1"/>
          </p:cNvSpPr>
          <p:nvPr/>
        </p:nvSpPr>
        <p:spPr bwMode="auto">
          <a:xfrm>
            <a:off x="-180975" y="188913"/>
            <a:ext cx="9144000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000000"/>
                </a:solidFill>
                <a:latin typeface="Copperplate Gothic Bold" charset="0"/>
              </a:rPr>
              <a:t>Entregables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2000" dirty="0">
              <a:solidFill>
                <a:srgbClr val="000000"/>
              </a:solidFill>
              <a:latin typeface="Copperplate Gothic Bold" charset="0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2000" dirty="0">
              <a:solidFill>
                <a:srgbClr val="000000"/>
              </a:solidFill>
              <a:latin typeface="Copperplate Gothic Bold" charset="0"/>
            </a:endParaRPr>
          </a:p>
        </p:txBody>
      </p:sp>
      <p:sp>
        <p:nvSpPr>
          <p:cNvPr id="22530" name="CuadroTexto 1"/>
          <p:cNvSpPr txBox="1">
            <a:spLocks noChangeArrowheads="1"/>
          </p:cNvSpPr>
          <p:nvPr/>
        </p:nvSpPr>
        <p:spPr bwMode="auto">
          <a:xfrm>
            <a:off x="395288" y="692150"/>
            <a:ext cx="7921625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es-ES" sz="1600" b="1" dirty="0">
                <a:solidFill>
                  <a:srgbClr val="000000"/>
                </a:solidFill>
              </a:rPr>
              <a:t>Para cada uno de los 29 posgrados serán los siguientes entregables, los resultados tanto en forma física como impresa y las bases de datos en electrónico.</a:t>
            </a:r>
          </a:p>
        </p:txBody>
      </p:sp>
      <p:graphicFrame>
        <p:nvGraphicFramePr>
          <p:cNvPr id="3" name="Diagrama 2"/>
          <p:cNvGraphicFramePr/>
          <p:nvPr/>
        </p:nvGraphicFramePr>
        <p:xfrm>
          <a:off x="755576" y="1484784"/>
          <a:ext cx="6912768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467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1340768"/>
            <a:ext cx="864095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acuerdo con las políticas de su empresa, ¿qué tan importante consideraría o ha considerado cada uno de los siguientes criterios al momento de contratar a un egresado de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Posgrados UdeG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590374"/>
              </p:ext>
            </p:extLst>
          </p:nvPr>
        </p:nvGraphicFramePr>
        <p:xfrm>
          <a:off x="711199" y="2564904"/>
          <a:ext cx="7721600" cy="3024336"/>
        </p:xfrm>
        <a:graphic>
          <a:graphicData uri="http://schemas.openxmlformats.org/drawingml/2006/table">
            <a:tbl>
              <a:tblPr/>
              <a:tblGrid>
                <a:gridCol w="2235200"/>
                <a:gridCol w="1181100"/>
                <a:gridCol w="1181100"/>
                <a:gridCol w="1181100"/>
                <a:gridCol w="1181100"/>
                <a:gridCol w="762000"/>
              </a:tblGrid>
              <a:tr h="48738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Criterios</a:t>
                      </a:r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8306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Conocimientos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DE0000"/>
                          </a:solidFill>
                          <a:effectLst/>
                          <a:latin typeface="Calibri"/>
                        </a:rPr>
                        <a:t>72.9%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6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Disponibilidad de horario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DE0000"/>
                          </a:solidFill>
                          <a:effectLst/>
                          <a:latin typeface="Calibri"/>
                        </a:rPr>
                        <a:t>69.8%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6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Que cuente con título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DE0000"/>
                          </a:solidFill>
                          <a:effectLst/>
                          <a:latin typeface="Calibri"/>
                        </a:rPr>
                        <a:t>64.9%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6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Experiencia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6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49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Universidad de procedencia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6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DE0000"/>
                          </a:solidFill>
                          <a:effectLst/>
                          <a:latin typeface="Calibri"/>
                        </a:rPr>
                        <a:t>74.0%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06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Estado civil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DE0000"/>
                          </a:solidFill>
                          <a:effectLst/>
                          <a:latin typeface="Calibri"/>
                        </a:rPr>
                        <a:t>74.8%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0434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1339577"/>
            <a:ext cx="864095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 y su empresa/ institución que los egresados  de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Posgrados UdeG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contraten cuenten con las siguientes capacidades y habilidades?</a:t>
            </a: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12256"/>
              </p:ext>
            </p:extLst>
          </p:nvPr>
        </p:nvGraphicFramePr>
        <p:xfrm>
          <a:off x="711199" y="2419697"/>
          <a:ext cx="7721600" cy="3457575"/>
        </p:xfrm>
        <a:graphic>
          <a:graphicData uri="http://schemas.openxmlformats.org/drawingml/2006/table">
            <a:tbl>
              <a:tblPr/>
              <a:tblGrid>
                <a:gridCol w="2235200"/>
                <a:gridCol w="1181100"/>
                <a:gridCol w="1181100"/>
                <a:gridCol w="1181100"/>
                <a:gridCol w="1181100"/>
                <a:gridCol w="762000"/>
              </a:tblGrid>
              <a:tr h="40005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</a:t>
                      </a:r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DE0000"/>
                          </a:solidFill>
                          <a:effectLst/>
                          <a:latin typeface="Calibri"/>
                        </a:rPr>
                        <a:t>85.9%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DE0000"/>
                          </a:solidFill>
                          <a:effectLst/>
                          <a:latin typeface="Calibri"/>
                        </a:rPr>
                        <a:t>84.7%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Directivas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Dominio de otro idioma (inglés)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38399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5688632" y="188640"/>
            <a:ext cx="4211960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sz="2000" b="1" dirty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C</a:t>
            </a:r>
            <a:r>
              <a:rPr lang="es-MX" altLang="es-MX" sz="2000" b="1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ontrataciones</a:t>
            </a:r>
            <a:endParaRPr lang="es-MX" altLang="es-MX" sz="2000" b="1" dirty="0">
              <a:solidFill>
                <a:srgbClr val="C00000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  <p:sp>
        <p:nvSpPr>
          <p:cNvPr id="3" name="2 Flecha arriba"/>
          <p:cNvSpPr/>
          <p:nvPr/>
        </p:nvSpPr>
        <p:spPr>
          <a:xfrm>
            <a:off x="827584" y="1124744"/>
            <a:ext cx="4098660" cy="5112568"/>
          </a:xfrm>
          <a:prstGeom prst="upArrow">
            <a:avLst>
              <a:gd name="adj1" fmla="val 66475"/>
              <a:gd name="adj2" fmla="val 39703"/>
            </a:avLst>
          </a:prstGeom>
          <a:solidFill>
            <a:srgbClr val="800000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4 Flecha arriba"/>
          <p:cNvSpPr/>
          <p:nvPr/>
        </p:nvSpPr>
        <p:spPr>
          <a:xfrm rot="10800000">
            <a:off x="4217756" y="1124743"/>
            <a:ext cx="4098660" cy="5112568"/>
          </a:xfrm>
          <a:prstGeom prst="upArrow">
            <a:avLst>
              <a:gd name="adj1" fmla="val 66475"/>
              <a:gd name="adj2" fmla="val 39703"/>
            </a:avLst>
          </a:prstGeom>
          <a:solidFill>
            <a:srgbClr val="800000"/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5 CuadroTexto"/>
          <p:cNvSpPr txBox="1"/>
          <p:nvPr/>
        </p:nvSpPr>
        <p:spPr>
          <a:xfrm>
            <a:off x="1691680" y="2230628"/>
            <a:ext cx="2304256" cy="3358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i="1" dirty="0" smtClean="0"/>
              <a:t>“Áreas que requieren especialización“</a:t>
            </a:r>
          </a:p>
          <a:p>
            <a:pPr algn="ctr"/>
            <a:endParaRPr lang="es-MX" sz="1600" b="1" i="1" dirty="0" smtClean="0"/>
          </a:p>
          <a:p>
            <a:pPr algn="ctr"/>
            <a:r>
              <a:rPr lang="es-MX" sz="1600" b="1" i="1" dirty="0" smtClean="0"/>
              <a:t>“Gerente de ventas y mercadotecnia”</a:t>
            </a:r>
          </a:p>
          <a:p>
            <a:pPr algn="ctr"/>
            <a:endParaRPr lang="es-MX" sz="1600" b="1" i="1" dirty="0" smtClean="0"/>
          </a:p>
          <a:p>
            <a:pPr algn="ctr"/>
            <a:r>
              <a:rPr lang="es-MX" sz="1600" b="1" i="1" dirty="0" smtClean="0"/>
              <a:t>“Coordinadores de carrera”</a:t>
            </a:r>
          </a:p>
          <a:p>
            <a:pPr algn="ctr"/>
            <a:endParaRPr lang="es-MX" sz="1600" b="1" i="1" dirty="0" smtClean="0"/>
          </a:p>
          <a:p>
            <a:pPr algn="ctr"/>
            <a:r>
              <a:rPr lang="es-MX" sz="1600" b="1" i="1" dirty="0" smtClean="0"/>
              <a:t>“Jefatura de desarrollo y gerencia de integración”</a:t>
            </a:r>
          </a:p>
          <a:p>
            <a:pPr algn="ctr"/>
            <a:endParaRPr lang="es-MX" sz="1600" b="1" i="1" dirty="0" smtClean="0"/>
          </a:p>
          <a:p>
            <a:pPr algn="ctr"/>
            <a:r>
              <a:rPr lang="es-MX" sz="1600" b="1" i="1" dirty="0" smtClean="0"/>
              <a:t>“Áreas directivas”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120768" y="1513247"/>
            <a:ext cx="2304256" cy="3787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i="1" dirty="0" smtClean="0"/>
              <a:t>"Existen vacantes, pero no depende del posgrado sino de las competencias para trabajar las áreas requeridas “</a:t>
            </a:r>
          </a:p>
          <a:p>
            <a:pPr algn="ctr"/>
            <a:endParaRPr lang="es-MX" sz="1600" b="1" i="1" dirty="0" smtClean="0"/>
          </a:p>
          <a:p>
            <a:pPr algn="ctr"/>
            <a:r>
              <a:rPr lang="es-MX" sz="1600" b="1" i="1" dirty="0" smtClean="0"/>
              <a:t>"En el área no son de alto impacto“</a:t>
            </a:r>
          </a:p>
          <a:p>
            <a:pPr algn="ctr"/>
            <a:endParaRPr lang="es-MX" sz="1600" b="1" i="1" dirty="0" smtClean="0"/>
          </a:p>
          <a:p>
            <a:pPr algn="ctr"/>
            <a:r>
              <a:rPr lang="es-MX" sz="1600" b="1" i="1" dirty="0" smtClean="0"/>
              <a:t>Actualmente no, existen proyectos de expansión que están próximos a consolidarse“</a:t>
            </a:r>
          </a:p>
          <a:p>
            <a:pPr algn="ctr"/>
            <a:endParaRPr lang="es-MX" sz="1600" b="1" i="1" dirty="0" smtClean="0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1412776"/>
            <a:ext cx="1547664" cy="829543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  <a:effectLst>
            <a:outerShdw blurRad="50800" dist="50800" dir="54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0000" tIns="45000" rIns="90000" bIns="45000">
            <a:spAutoFit/>
          </a:bodyPr>
          <a:lstStyle>
            <a:lvl1pPr marL="361950" indent="-361950"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100000"/>
              </a:lnSpc>
              <a:defRPr/>
            </a:pPr>
            <a:r>
              <a:rPr lang="es-ES_tradnl" alt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Puestos que requieren posgrado 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7308304" y="5445224"/>
            <a:ext cx="1547664" cy="583321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  <a:effectLst>
            <a:outerShdw blurRad="50800" dist="50800" dir="54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0000" tIns="45000" rIns="90000" bIns="45000">
            <a:spAutoFit/>
          </a:bodyPr>
          <a:lstStyle>
            <a:lvl1pPr marL="361950" indent="-361950"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100000"/>
              </a:lnSpc>
              <a:defRPr/>
            </a:pPr>
            <a:r>
              <a:rPr lang="es-ES_tradnl" alt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Necesidades actuales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7426316" y="620688"/>
            <a:ext cx="1685077" cy="3531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dirty="0">
                <a:solidFill>
                  <a:srgbClr val="000000"/>
                </a:solidFill>
                <a:latin typeface="Copperplate Gothic Bold" pitchFamily="34" charset="0"/>
                <a:ea typeface="MS PGothic" pitchFamily="34" charset="-128"/>
              </a:rPr>
              <a:t>Cualitativo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249348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899592" y="1052736"/>
            <a:ext cx="7848871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las fuentes de reclutamiento a las que recurre regularmente su empresa/institución?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4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026119"/>
              </p:ext>
            </p:extLst>
          </p:nvPr>
        </p:nvGraphicFramePr>
        <p:xfrm>
          <a:off x="251520" y="1268760"/>
          <a:ext cx="8748464" cy="6039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87571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323530" y="1236374"/>
            <a:ext cx="8506146" cy="69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</a:t>
            </a:r>
            <a:r>
              <a:rPr lang="es-MX" sz="14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</a:t>
            </a:r>
            <a:r>
              <a:rPr lang="es-MX" sz="14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ué </a:t>
            </a:r>
            <a:r>
              <a:rPr lang="es-MX" sz="14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tan </a:t>
            </a:r>
            <a:r>
              <a:rPr lang="es-MX" sz="1400" dirty="0">
                <a:solidFill>
                  <a:srgbClr val="DE0000"/>
                </a:solidFill>
                <a:latin typeface="Copperplate Gothic Bold" pitchFamily="34" charset="0"/>
                <a:ea typeface="ＭＳ Ｐゴシック" pitchFamily="34" charset="-128"/>
              </a:rPr>
              <a:t>competido</a:t>
            </a:r>
            <a:r>
              <a:rPr lang="es-MX" sz="14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considera que está el campo laboral para los egresados de </a:t>
            </a:r>
            <a:r>
              <a:rPr lang="es-MX" sz="14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Posgrados UdeG </a:t>
            </a:r>
            <a:r>
              <a:rPr lang="es-MX" sz="14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general?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(En </a:t>
            </a:r>
            <a:r>
              <a:rPr 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una escala del 1 al 5, donde 1 es nada competido y 5 muy </a:t>
            </a:r>
            <a:r>
              <a:rPr lang="es-MX" sz="14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competido)</a:t>
            </a:r>
            <a:endParaRPr lang="es-MX" sz="1400" dirty="0">
              <a:solidFill>
                <a:schemeClr val="bg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1799690" y="1916832"/>
            <a:ext cx="5472607" cy="324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sz="1600" dirty="0" smtClean="0">
                <a:solidFill>
                  <a:srgbClr val="DE0000"/>
                </a:solidFill>
                <a:latin typeface="Copperplate Gothic Bold" pitchFamily="34" charset="0"/>
                <a:ea typeface="ＭＳ Ｐゴシック" pitchFamily="34" charset="-128"/>
              </a:rPr>
              <a:t>Promedio grado de competencia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515591" y="2382009"/>
            <a:ext cx="1661244" cy="324191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4.2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978581" y="2931182"/>
            <a:ext cx="2735263" cy="2937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978581" y="3356992"/>
            <a:ext cx="2735263" cy="2937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23529" y="3933056"/>
            <a:ext cx="8506146" cy="69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¿Actualmente, cómo considera usted que es la </a:t>
            </a:r>
            <a:r>
              <a:rPr lang="es-MX" sz="1400" dirty="0">
                <a:solidFill>
                  <a:srgbClr val="DE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</a:t>
            </a:r>
            <a:r>
              <a:rPr lang="es-MX" sz="14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para las personas que cuentan </a:t>
            </a:r>
            <a:r>
              <a:rPr lang="es-MX" sz="14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un </a:t>
            </a:r>
            <a:r>
              <a:rPr lang="es-MX" sz="14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UdeG</a:t>
            </a:r>
            <a:r>
              <a:rPr lang="es-MX" sz="14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de oferta y 5 mucha oferta)</a:t>
            </a:r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1799690" y="4569415"/>
            <a:ext cx="5472607" cy="324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sz="1600" dirty="0" smtClean="0">
                <a:solidFill>
                  <a:srgbClr val="DE0000"/>
                </a:solidFill>
                <a:latin typeface="Copperplate Gothic Bold" pitchFamily="34" charset="0"/>
                <a:ea typeface="ＭＳ Ｐゴシック" pitchFamily="34" charset="-128"/>
              </a:rPr>
              <a:t>Promedio nivel de oferta de trabajo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515591" y="5034592"/>
            <a:ext cx="1661244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3.5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2978581" y="5583765"/>
            <a:ext cx="2735263" cy="2937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978581" y="6015565"/>
            <a:ext cx="2735263" cy="2937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5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605239"/>
              </p:ext>
            </p:extLst>
          </p:nvPr>
        </p:nvGraphicFramePr>
        <p:xfrm>
          <a:off x="6392630" y="4962088"/>
          <a:ext cx="1759333" cy="8915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24136"/>
                <a:gridCol w="535197"/>
              </a:tblGrid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none" strike="noStrike" dirty="0">
                          <a:effectLst/>
                        </a:rPr>
                        <a:t>Especialidad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4.0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none" strike="noStrike" dirty="0">
                          <a:effectLst/>
                        </a:rPr>
                        <a:t>Maestría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3.5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none" strike="noStrike">
                          <a:effectLst/>
                        </a:rPr>
                        <a:t>Doctorado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3.1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t"/>
                      <a:r>
                        <a:rPr lang="es-MX" sz="1400" u="none" strike="noStrike" dirty="0">
                          <a:effectLst/>
                        </a:rPr>
                        <a:t>Total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</a:rPr>
                        <a:t>3.5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14" name="13 Conector recto de flecha"/>
          <p:cNvCxnSpPr/>
          <p:nvPr/>
        </p:nvCxnSpPr>
        <p:spPr bwMode="auto">
          <a:xfrm>
            <a:off x="5364088" y="5202394"/>
            <a:ext cx="787487" cy="0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rgbClr val="DE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8878687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380532"/>
              </p:ext>
            </p:extLst>
          </p:nvPr>
        </p:nvGraphicFramePr>
        <p:xfrm>
          <a:off x="899592" y="620688"/>
          <a:ext cx="7447798" cy="6028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1333511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¿cuál es (o era) el tipo de contrato de un egresado de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87022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 bwMode="auto">
          <a:xfrm>
            <a:off x="0" y="5770994"/>
            <a:ext cx="1691680" cy="10870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10" name="9 Rectángulo"/>
          <p:cNvSpPr/>
          <p:nvPr/>
        </p:nvSpPr>
        <p:spPr bwMode="auto">
          <a:xfrm>
            <a:off x="755577" y="5825216"/>
            <a:ext cx="8424936" cy="103278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720725"/>
            <a:ext cx="8497887" cy="551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sueldos aproximados mensuales que su empresa/institución ofrece (u ofrecía) a los egresados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Posgrados </a:t>
            </a:r>
            <a:r>
              <a:rPr 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UdeG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3 Rectángulo"/>
          <p:cNvSpPr>
            <a:spLocks noChangeArrowheads="1"/>
          </p:cNvSpPr>
          <p:nvPr/>
        </p:nvSpPr>
        <p:spPr bwMode="auto">
          <a:xfrm>
            <a:off x="4168443" y="5666933"/>
            <a:ext cx="48963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pago por hora asignatura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442421" y="6200231"/>
            <a:ext cx="117418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$180.8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6903132" y="6075253"/>
            <a:ext cx="1990043" cy="30632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</a:t>
            </a: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$60.0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6903132" y="6453336"/>
            <a:ext cx="1990043" cy="30632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$400.0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cxnSp>
        <p:nvCxnSpPr>
          <p:cNvPr id="4" name="3 Conector recto de flecha"/>
          <p:cNvCxnSpPr/>
          <p:nvPr/>
        </p:nvCxnSpPr>
        <p:spPr bwMode="auto">
          <a:xfrm>
            <a:off x="3923928" y="5851599"/>
            <a:ext cx="244515" cy="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DE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9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823958"/>
              </p:ext>
            </p:extLst>
          </p:nvPr>
        </p:nvGraphicFramePr>
        <p:xfrm>
          <a:off x="257903" y="-459432"/>
          <a:ext cx="8886097" cy="8496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160476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4 Grupo"/>
          <p:cNvGrpSpPr/>
          <p:nvPr/>
        </p:nvGrpSpPr>
        <p:grpSpPr>
          <a:xfrm>
            <a:off x="107504" y="3789040"/>
            <a:ext cx="5563209" cy="2670494"/>
            <a:chOff x="611560" y="3212976"/>
            <a:chExt cx="5563209" cy="2670494"/>
          </a:xfrm>
        </p:grpSpPr>
        <p:graphicFrame>
          <p:nvGraphicFramePr>
            <p:cNvPr id="2" name="Diagrama 1"/>
            <p:cNvGraphicFramePr/>
            <p:nvPr/>
          </p:nvGraphicFramePr>
          <p:xfrm>
            <a:off x="611560" y="3212976"/>
            <a:ext cx="5563209" cy="267049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2 CuadroTexto"/>
            <p:cNvSpPr txBox="1"/>
            <p:nvPr/>
          </p:nvSpPr>
          <p:spPr>
            <a:xfrm>
              <a:off x="728280" y="3499867"/>
              <a:ext cx="1851789" cy="8652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>
                  <a:latin typeface="Century Gothic" pitchFamily="34" charset="0"/>
                </a:rPr>
                <a:t>$ 10,000</a:t>
              </a:r>
            </a:p>
            <a:p>
              <a:pPr algn="ctr"/>
              <a:r>
                <a:rPr lang="es-MX" b="1" dirty="0" smtClean="0">
                  <a:latin typeface="Century Gothic" pitchFamily="34" charset="0"/>
                </a:rPr>
                <a:t> a </a:t>
              </a:r>
            </a:p>
            <a:p>
              <a:pPr algn="ctr"/>
              <a:r>
                <a:rPr lang="es-MX" b="1" dirty="0" smtClean="0">
                  <a:latin typeface="Century Gothic" pitchFamily="34" charset="0"/>
                </a:rPr>
                <a:t>$ 25,000</a:t>
              </a:r>
              <a:endParaRPr lang="es-MX" b="1" dirty="0">
                <a:latin typeface="Century Gothic" pitchFamily="34" charset="0"/>
              </a:endParaRPr>
            </a:p>
          </p:txBody>
        </p:sp>
        <p:sp>
          <p:nvSpPr>
            <p:cNvPr id="4" name="3 CuadroTexto"/>
            <p:cNvSpPr txBox="1"/>
            <p:nvPr/>
          </p:nvSpPr>
          <p:spPr>
            <a:xfrm>
              <a:off x="1245984" y="4665643"/>
              <a:ext cx="1851789" cy="8652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b="1" dirty="0" smtClean="0">
                  <a:latin typeface="Century Gothic" pitchFamily="34" charset="0"/>
                </a:rPr>
                <a:t>Menor </a:t>
              </a:r>
            </a:p>
            <a:p>
              <a:pPr algn="ctr"/>
              <a:r>
                <a:rPr lang="es-MX" b="1" dirty="0" smtClean="0">
                  <a:latin typeface="Century Gothic" pitchFamily="34" charset="0"/>
                </a:rPr>
                <a:t>A</a:t>
              </a:r>
            </a:p>
            <a:p>
              <a:pPr algn="ctr"/>
              <a:r>
                <a:rPr lang="es-MX" b="1" dirty="0" smtClean="0">
                  <a:latin typeface="Century Gothic" pitchFamily="34" charset="0"/>
                </a:rPr>
                <a:t>$ 10,000</a:t>
              </a:r>
            </a:p>
          </p:txBody>
        </p:sp>
      </p:grp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580112" y="188640"/>
            <a:ext cx="4211960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sz="2000" b="1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Situación laboral  </a:t>
            </a:r>
            <a:endParaRPr lang="es-MX" altLang="es-MX" sz="2000" b="1" dirty="0">
              <a:solidFill>
                <a:srgbClr val="C00000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  <p:graphicFrame>
        <p:nvGraphicFramePr>
          <p:cNvPr id="7" name="Diagrama 1"/>
          <p:cNvGraphicFramePr/>
          <p:nvPr>
            <p:extLst>
              <p:ext uri="{D42A27DB-BD31-4B8C-83A1-F6EECF244321}">
                <p14:modId xmlns:p14="http://schemas.microsoft.com/office/powerpoint/2010/main" val="571586436"/>
              </p:ext>
            </p:extLst>
          </p:nvPr>
        </p:nvGraphicFramePr>
        <p:xfrm>
          <a:off x="107504" y="1412776"/>
          <a:ext cx="9036496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251520" y="1507724"/>
            <a:ext cx="8712968" cy="337100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  <a:effectLst>
            <a:outerShdw blurRad="50800" dist="50800" dir="54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0000" tIns="45000" rIns="90000" bIns="45000">
            <a:spAutoFit/>
          </a:bodyPr>
          <a:lstStyle>
            <a:lvl1pPr marL="361950" indent="-361950"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100000"/>
              </a:lnSpc>
              <a:defRPr/>
            </a:pPr>
            <a:r>
              <a:rPr lang="es-ES_tradnl" alt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Factores que determinan las percepciones 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403648" y="3429000"/>
            <a:ext cx="2016224" cy="583321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  <a:effectLst>
            <a:outerShdw blurRad="50800" dist="50800" dir="54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0000" tIns="45000" rIns="90000" bIns="45000">
            <a:spAutoFit/>
          </a:bodyPr>
          <a:lstStyle>
            <a:lvl1pPr marL="361950" indent="-361950"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just" eaLnBrk="1">
              <a:lnSpc>
                <a:spcPct val="100000"/>
              </a:lnSpc>
              <a:defRPr/>
            </a:pPr>
            <a:r>
              <a:rPr lang="es-ES_tradnl" alt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Sueldos promedio comparados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4283968" y="3356992"/>
            <a:ext cx="4464496" cy="583321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  <a:effectLst>
            <a:outerShdw blurRad="50800" dist="50800" dir="54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0000" tIns="45000" rIns="90000" bIns="45000">
            <a:spAutoFit/>
          </a:bodyPr>
          <a:lstStyle>
            <a:lvl1pPr marL="361950" indent="-361950"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100000"/>
              </a:lnSpc>
              <a:defRPr/>
            </a:pPr>
            <a:r>
              <a:rPr lang="es-ES_tradnl" alt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Consideraciones sobre la </a:t>
            </a:r>
          </a:p>
          <a:p>
            <a:pPr algn="ctr" eaLnBrk="1">
              <a:lnSpc>
                <a:spcPct val="100000"/>
              </a:lnSpc>
              <a:defRPr/>
            </a:pPr>
            <a:r>
              <a:rPr lang="es-ES_tradnl" alt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remuneración recibida</a:t>
            </a:r>
          </a:p>
        </p:txBody>
      </p:sp>
      <p:sp>
        <p:nvSpPr>
          <p:cNvPr id="14" name="13 Redondear rectángulo de esquina diagonal"/>
          <p:cNvSpPr/>
          <p:nvPr/>
        </p:nvSpPr>
        <p:spPr>
          <a:xfrm>
            <a:off x="4248472" y="3933056"/>
            <a:ext cx="4788024" cy="2304256"/>
          </a:xfrm>
          <a:prstGeom prst="round2DiagRect">
            <a:avLst>
              <a:gd name="adj1" fmla="val 0"/>
              <a:gd name="adj2" fmla="val 16670"/>
            </a:avLst>
          </a:prstGeom>
          <a:solidFill>
            <a:schemeClr val="bg1">
              <a:lumMod val="50000"/>
            </a:scheme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14 CuadroTexto"/>
          <p:cNvSpPr txBox="1"/>
          <p:nvPr/>
        </p:nvSpPr>
        <p:spPr>
          <a:xfrm>
            <a:off x="4427984" y="4077072"/>
            <a:ext cx="4572001" cy="2414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i="1" dirty="0" smtClean="0"/>
              <a:t>“En general en el país son bajos los salarios“</a:t>
            </a:r>
          </a:p>
          <a:p>
            <a:endParaRPr lang="es-MX" i="1" dirty="0" smtClean="0"/>
          </a:p>
          <a:p>
            <a:r>
              <a:rPr lang="es-MX" i="1" dirty="0" smtClean="0"/>
              <a:t>“Independientemente del grado, se busca quien pueda cubrir el puesto”</a:t>
            </a:r>
          </a:p>
          <a:p>
            <a:endParaRPr lang="es-MX" i="1" dirty="0" smtClean="0"/>
          </a:p>
          <a:p>
            <a:r>
              <a:rPr lang="es-MX" i="1" dirty="0" smtClean="0"/>
              <a:t>“Sería necesario analizar las funciones que realiza cada persona y sus necesidades"</a:t>
            </a:r>
            <a:endParaRPr lang="es-MX" dirty="0" smtClean="0">
              <a:ea typeface="Microsoft YaHei" charset="-122"/>
            </a:endParaRPr>
          </a:p>
          <a:p>
            <a:endParaRPr lang="es-MX" dirty="0"/>
          </a:p>
        </p:txBody>
      </p:sp>
      <p:sp>
        <p:nvSpPr>
          <p:cNvPr id="13" name="Rectángulo 12"/>
          <p:cNvSpPr/>
          <p:nvPr/>
        </p:nvSpPr>
        <p:spPr>
          <a:xfrm>
            <a:off x="7426316" y="620688"/>
            <a:ext cx="1685077" cy="3531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dirty="0">
                <a:solidFill>
                  <a:srgbClr val="000000"/>
                </a:solidFill>
                <a:latin typeface="Copperplate Gothic Bold" pitchFamily="34" charset="0"/>
                <a:ea typeface="MS PGothic" pitchFamily="34" charset="-128"/>
              </a:rPr>
              <a:t>Cualitativo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845764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1236940"/>
            <a:ext cx="8497887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¿De qué depende el sueldo que se les paga (o pagaba)?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950635"/>
              </p:ext>
            </p:extLst>
          </p:nvPr>
        </p:nvGraphicFramePr>
        <p:xfrm>
          <a:off x="395536" y="978679"/>
          <a:ext cx="8281168" cy="58793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080058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15863" y="1484784"/>
            <a:ext cx="8964613" cy="921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Mencione el grado de probabilidad que tienen (o tenían) los egresados de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Posgrados UdeG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ascender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puesto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5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(En una escala del 1 al 10, donde </a:t>
            </a:r>
            <a:r>
              <a:rPr lang="es-MX" sz="16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 es nada probable y 10 muy </a:t>
            </a:r>
            <a:r>
              <a:rPr lang="es-MX" sz="16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probable)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2484438" y="2562272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Probabilidad promedio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5" name="AutoShape 8"/>
          <p:cNvSpPr>
            <a:spLocks noChangeArrowheads="1"/>
          </p:cNvSpPr>
          <p:nvPr/>
        </p:nvSpPr>
        <p:spPr bwMode="auto">
          <a:xfrm rot="16200000" flipH="1">
            <a:off x="4242594" y="3132978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590972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7.6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099710" y="426228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/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099710" y="469408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/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22165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23528" y="836712"/>
            <a:ext cx="8496944" cy="3701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buBlip>
                <a:blip r:embed="rId2"/>
              </a:buBlip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r>
              <a:rPr lang="es-ES" dirty="0" smtClean="0">
                <a:solidFill>
                  <a:srgbClr val="000000"/>
                </a:solidFill>
                <a:latin typeface="Calibri"/>
                <a:cs typeface="Calibri"/>
              </a:rPr>
              <a:t>La </a:t>
            </a:r>
            <a:r>
              <a:rPr lang="es-ES" dirty="0">
                <a:solidFill>
                  <a:srgbClr val="000000"/>
                </a:solidFill>
                <a:latin typeface="Calibri"/>
                <a:cs typeface="Calibri"/>
              </a:rPr>
              <a:t>Universidad de Guadalajara es el empleador más importante para los egresados de posgrado, representando un </a:t>
            </a:r>
            <a:r>
              <a:rPr lang="es-ES" dirty="0" smtClean="0">
                <a:solidFill>
                  <a:srgbClr val="000000"/>
                </a:solidFill>
                <a:latin typeface="Calibri"/>
                <a:cs typeface="Calibri"/>
              </a:rPr>
              <a:t>18.67%.</a:t>
            </a:r>
          </a:p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buBlip>
                <a:blip r:embed="rId2"/>
              </a:buBlip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r>
              <a:rPr lang="es-ES" dirty="0" smtClean="0">
                <a:solidFill>
                  <a:srgbClr val="000000"/>
                </a:solidFill>
                <a:latin typeface="Calibri"/>
                <a:cs typeface="Calibri"/>
              </a:rPr>
              <a:t>El Hospital </a:t>
            </a:r>
            <a:r>
              <a:rPr lang="es-ES" dirty="0">
                <a:solidFill>
                  <a:srgbClr val="000000"/>
                </a:solidFill>
                <a:latin typeface="Calibri"/>
                <a:cs typeface="Calibri"/>
              </a:rPr>
              <a:t>C</a:t>
            </a:r>
            <a:r>
              <a:rPr lang="es-ES" dirty="0" smtClean="0">
                <a:solidFill>
                  <a:srgbClr val="000000"/>
                </a:solidFill>
                <a:latin typeface="Calibri"/>
                <a:cs typeface="Calibri"/>
              </a:rPr>
              <a:t>ivil de Guadalajara es el empleador más representativo en especialidades ya que emplea hasta 30 de un solo posgrado.</a:t>
            </a:r>
          </a:p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buBlip>
                <a:blip r:embed="rId2"/>
              </a:buBlip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r>
              <a:rPr lang="es-ES" dirty="0" smtClean="0">
                <a:solidFill>
                  <a:srgbClr val="000000"/>
                </a:solidFill>
                <a:latin typeface="Calibri"/>
                <a:cs typeface="Calibri"/>
              </a:rPr>
              <a:t>97 egresados comparten el mismo jefe empleador. </a:t>
            </a:r>
          </a:p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buBlip>
                <a:blip r:embed="rId2"/>
              </a:buBlip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r>
              <a:rPr lang="es-ES" dirty="0" smtClean="0">
                <a:solidFill>
                  <a:srgbClr val="000000"/>
                </a:solidFill>
                <a:latin typeface="Calibri"/>
                <a:cs typeface="Calibri"/>
              </a:rPr>
              <a:t>42 egresados identificaron trabajando dentro de una institución, sin embargo, son trabajadores independientes.</a:t>
            </a:r>
          </a:p>
          <a:p>
            <a:pPr marL="209550" lvl="1" indent="-209550" algn="just" hangingPunct="1">
              <a:lnSpc>
                <a:spcPct val="150000"/>
              </a:lnSpc>
              <a:spcAft>
                <a:spcPts val="600"/>
              </a:spcAft>
              <a:buBlip>
                <a:blip r:embed="rId2"/>
              </a:buBlip>
              <a:tabLst>
                <a:tab pos="209550" algn="l"/>
                <a:tab pos="657225" algn="l"/>
                <a:tab pos="1106488" algn="l"/>
                <a:tab pos="1555750" algn="l"/>
                <a:tab pos="2005013" algn="l"/>
                <a:tab pos="2454275" algn="l"/>
                <a:tab pos="2903538" algn="l"/>
                <a:tab pos="3352800" algn="l"/>
                <a:tab pos="3802063" algn="l"/>
                <a:tab pos="4251325" algn="l"/>
                <a:tab pos="4700588" algn="l"/>
                <a:tab pos="5149850" algn="l"/>
                <a:tab pos="5599113" algn="l"/>
                <a:tab pos="6048375" algn="l"/>
                <a:tab pos="6497638" algn="l"/>
                <a:tab pos="6946900" algn="l"/>
                <a:tab pos="7396163" algn="l"/>
                <a:tab pos="7845425" algn="l"/>
                <a:tab pos="8294688" algn="l"/>
                <a:tab pos="8743950" algn="l"/>
                <a:tab pos="9193213" algn="l"/>
              </a:tabLst>
              <a:defRPr/>
            </a:pPr>
            <a:r>
              <a:rPr lang="es-ES" dirty="0" smtClean="0">
                <a:solidFill>
                  <a:srgbClr val="000000"/>
                </a:solidFill>
                <a:latin typeface="Calibri"/>
                <a:cs typeface="Calibri"/>
              </a:rPr>
              <a:t>El 28.4% de los egresados falsearon la información de sus empleadores.    </a:t>
            </a:r>
            <a:endParaRPr lang="es-ES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-180975" y="188913"/>
            <a:ext cx="9144000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000000"/>
                </a:solidFill>
                <a:latin typeface="Copperplate Gothic Bold" charset="0"/>
              </a:rPr>
              <a:t>Datos Generales Relevantes</a:t>
            </a:r>
            <a:endParaRPr lang="es-MX" sz="2000" dirty="0">
              <a:solidFill>
                <a:srgbClr val="000000"/>
              </a:solidFill>
              <a:latin typeface="Copperplate Gothic Bold" charset="0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2000" dirty="0">
              <a:solidFill>
                <a:srgbClr val="000000"/>
              </a:solidFill>
              <a:latin typeface="Copperplate Gothic Bold" charset="0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2000" dirty="0">
              <a:solidFill>
                <a:srgbClr val="000000"/>
              </a:solidFill>
              <a:latin typeface="Copperplate Gothic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52517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842691"/>
              </p:ext>
            </p:extLst>
          </p:nvPr>
        </p:nvGraphicFramePr>
        <p:xfrm>
          <a:off x="899592" y="1278284"/>
          <a:ext cx="7820595" cy="5895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1278284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ustedes el conocimiento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área del posgrado en especifico dentro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su empresa/institución?</a:t>
            </a: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82083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 bwMode="auto">
          <a:xfrm>
            <a:off x="0" y="5852522"/>
            <a:ext cx="9180512" cy="103286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331640" y="1936757"/>
            <a:ext cx="3240088" cy="32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 generales</a:t>
            </a:r>
          </a:p>
        </p:txBody>
      </p:sp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5257441" y="1720733"/>
            <a:ext cx="2159793" cy="49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sz="1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21" name="Rectangle 7"/>
          <p:cNvSpPr>
            <a:spLocks noChangeArrowheads="1"/>
          </p:cNvSpPr>
          <p:nvPr/>
        </p:nvSpPr>
        <p:spPr bwMode="auto">
          <a:xfrm>
            <a:off x="971600" y="3307142"/>
            <a:ext cx="4176663" cy="2937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herramientas</a:t>
            </a:r>
          </a:p>
        </p:txBody>
      </p:sp>
      <p:sp>
        <p:nvSpPr>
          <p:cNvPr id="34822" name="AutoShape 8"/>
          <p:cNvSpPr>
            <a:spLocks noChangeArrowheads="1"/>
          </p:cNvSpPr>
          <p:nvPr/>
        </p:nvSpPr>
        <p:spPr bwMode="auto">
          <a:xfrm rot="10800000" flipH="1">
            <a:off x="5260975" y="2917492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973188" y="4220773"/>
            <a:ext cx="4151262" cy="2937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 rot="10800000" flipH="1">
            <a:off x="5260975" y="431919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5940152" y="4252020"/>
            <a:ext cx="794372" cy="324191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4.2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940152" y="2780613"/>
            <a:ext cx="794372" cy="324191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4.3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31" name="Rectangle 7"/>
          <p:cNvSpPr>
            <a:spLocks noChangeArrowheads="1"/>
          </p:cNvSpPr>
          <p:nvPr/>
        </p:nvSpPr>
        <p:spPr bwMode="auto">
          <a:xfrm>
            <a:off x="971600" y="2345042"/>
            <a:ext cx="4151263" cy="2937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equipo</a:t>
            </a:r>
          </a:p>
        </p:txBody>
      </p:sp>
      <p:sp>
        <p:nvSpPr>
          <p:cNvPr id="34832" name="AutoShape 8"/>
          <p:cNvSpPr>
            <a:spLocks noChangeArrowheads="1"/>
          </p:cNvSpPr>
          <p:nvPr/>
        </p:nvSpPr>
        <p:spPr bwMode="auto">
          <a:xfrm rot="10800000" flipH="1">
            <a:off x="5260975" y="241013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34833" name="Rectangle 7"/>
          <p:cNvSpPr>
            <a:spLocks noChangeArrowheads="1"/>
          </p:cNvSpPr>
          <p:nvPr/>
        </p:nvSpPr>
        <p:spPr bwMode="auto">
          <a:xfrm>
            <a:off x="971600" y="2822242"/>
            <a:ext cx="4151263" cy="2937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problemas</a:t>
            </a:r>
          </a:p>
        </p:txBody>
      </p:sp>
      <p:sp>
        <p:nvSpPr>
          <p:cNvPr id="34834" name="AutoShape 8"/>
          <p:cNvSpPr>
            <a:spLocks noChangeArrowheads="1"/>
          </p:cNvSpPr>
          <p:nvPr/>
        </p:nvSpPr>
        <p:spPr bwMode="auto">
          <a:xfrm rot="10800000" flipH="1">
            <a:off x="5260975" y="3837049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5940152" y="2296797"/>
            <a:ext cx="794372" cy="324191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4.4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5940152" y="3716717"/>
            <a:ext cx="794372" cy="324191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4.3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1" name="Rectangle 7"/>
          <p:cNvSpPr>
            <a:spLocks noChangeArrowheads="1"/>
          </p:cNvSpPr>
          <p:nvPr/>
        </p:nvSpPr>
        <p:spPr bwMode="auto">
          <a:xfrm>
            <a:off x="971600" y="3732274"/>
            <a:ext cx="4151263" cy="2937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emprendedoras</a:t>
            </a:r>
          </a:p>
        </p:txBody>
      </p:sp>
      <p:sp>
        <p:nvSpPr>
          <p:cNvPr id="34842" name="AutoShape 8"/>
          <p:cNvSpPr>
            <a:spLocks noChangeArrowheads="1"/>
          </p:cNvSpPr>
          <p:nvPr/>
        </p:nvSpPr>
        <p:spPr bwMode="auto">
          <a:xfrm rot="10800000" flipH="1">
            <a:off x="5260975" y="3381754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5940152" y="3284669"/>
            <a:ext cx="794372" cy="324191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4.3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7" name="Rectangle 7"/>
          <p:cNvSpPr>
            <a:spLocks noChangeArrowheads="1"/>
          </p:cNvSpPr>
          <p:nvPr/>
        </p:nvSpPr>
        <p:spPr bwMode="auto">
          <a:xfrm>
            <a:off x="973188" y="4724829"/>
            <a:ext cx="4151262" cy="2937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proyectos</a:t>
            </a:r>
          </a:p>
        </p:txBody>
      </p:sp>
      <p:sp>
        <p:nvSpPr>
          <p:cNvPr id="34848" name="AutoShape 8"/>
          <p:cNvSpPr>
            <a:spLocks noChangeArrowheads="1"/>
          </p:cNvSpPr>
          <p:nvPr/>
        </p:nvSpPr>
        <p:spPr bwMode="auto">
          <a:xfrm rot="10800000" flipH="1">
            <a:off x="5260975" y="4797854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5941294" y="4749579"/>
            <a:ext cx="794372" cy="324191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4.1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973188" y="5660933"/>
            <a:ext cx="4151262" cy="2937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27" name="AutoShape 8"/>
          <p:cNvSpPr>
            <a:spLocks noChangeArrowheads="1"/>
          </p:cNvSpPr>
          <p:nvPr/>
        </p:nvSpPr>
        <p:spPr bwMode="auto">
          <a:xfrm rot="10800000" flipH="1">
            <a:off x="5260975" y="575935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5940152" y="5692180"/>
            <a:ext cx="794372" cy="324191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4.0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9" name="AutoShape 8"/>
          <p:cNvSpPr>
            <a:spLocks noChangeArrowheads="1"/>
          </p:cNvSpPr>
          <p:nvPr/>
        </p:nvSpPr>
        <p:spPr bwMode="auto">
          <a:xfrm rot="10800000" flipH="1">
            <a:off x="5260975" y="5277209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5940152" y="5156877"/>
            <a:ext cx="794372" cy="324191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4.1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971600" y="5172434"/>
            <a:ext cx="4151263" cy="2937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973188" y="6164989"/>
            <a:ext cx="4151262" cy="2937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Habilidades directivas</a:t>
            </a:r>
          </a:p>
        </p:txBody>
      </p:sp>
      <p:sp>
        <p:nvSpPr>
          <p:cNvPr id="33" name="AutoShape 8"/>
          <p:cNvSpPr>
            <a:spLocks noChangeArrowheads="1"/>
          </p:cNvSpPr>
          <p:nvPr/>
        </p:nvSpPr>
        <p:spPr bwMode="auto">
          <a:xfrm rot="10800000" flipH="1">
            <a:off x="5260975" y="6238014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5941294" y="6189739"/>
            <a:ext cx="794372" cy="324191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4.0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5364088" y="18864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7118806" y="1700493"/>
            <a:ext cx="1890349" cy="293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% Que no aplica</a:t>
            </a:r>
            <a:endParaRPr lang="es-MX" sz="1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827584" y="733957"/>
            <a:ext cx="7992888" cy="894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4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calificaría las siguientes habilidades generales en el desempeño laboral de los egresados de </a:t>
            </a:r>
            <a:r>
              <a:rPr lang="es-MX" sz="14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Posgrados </a:t>
            </a:r>
            <a:r>
              <a:rPr lang="es-MX" sz="14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UdeG?</a:t>
            </a:r>
          </a:p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una escala del 1 al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5 muy desarrollada)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" name="AutoShape 8"/>
          <p:cNvSpPr>
            <a:spLocks noChangeArrowheads="1"/>
          </p:cNvSpPr>
          <p:nvPr/>
        </p:nvSpPr>
        <p:spPr bwMode="auto">
          <a:xfrm rot="10800000" flipH="1">
            <a:off x="7118806" y="5793726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42" name="Rectangle 9"/>
          <p:cNvSpPr>
            <a:spLocks noChangeArrowheads="1"/>
          </p:cNvSpPr>
          <p:nvPr/>
        </p:nvSpPr>
        <p:spPr bwMode="auto">
          <a:xfrm>
            <a:off x="7718623" y="5684188"/>
            <a:ext cx="885825" cy="306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1.7%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3" name="AutoShape 8"/>
          <p:cNvSpPr>
            <a:spLocks noChangeArrowheads="1"/>
          </p:cNvSpPr>
          <p:nvPr/>
        </p:nvSpPr>
        <p:spPr bwMode="auto">
          <a:xfrm rot="10800000" flipH="1">
            <a:off x="7092281" y="382618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44" name="Rectangle 9"/>
          <p:cNvSpPr>
            <a:spLocks noChangeArrowheads="1"/>
          </p:cNvSpPr>
          <p:nvPr/>
        </p:nvSpPr>
        <p:spPr bwMode="auto">
          <a:xfrm>
            <a:off x="7692098" y="3716650"/>
            <a:ext cx="885825" cy="306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0.2%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5" name="AutoShape 8"/>
          <p:cNvSpPr>
            <a:spLocks noChangeArrowheads="1"/>
          </p:cNvSpPr>
          <p:nvPr/>
        </p:nvSpPr>
        <p:spPr bwMode="auto">
          <a:xfrm rot="10800000" flipH="1">
            <a:off x="7118806" y="485762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46" name="Rectangle 9"/>
          <p:cNvSpPr>
            <a:spLocks noChangeArrowheads="1"/>
          </p:cNvSpPr>
          <p:nvPr/>
        </p:nvSpPr>
        <p:spPr bwMode="auto">
          <a:xfrm>
            <a:off x="7718623" y="4748084"/>
            <a:ext cx="885825" cy="306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0.7%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" name="AutoShape 8"/>
          <p:cNvSpPr>
            <a:spLocks noChangeArrowheads="1"/>
          </p:cNvSpPr>
          <p:nvPr/>
        </p:nvSpPr>
        <p:spPr bwMode="auto">
          <a:xfrm rot="10800000" flipH="1">
            <a:off x="7118806" y="3345454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48" name="Rectangle 9"/>
          <p:cNvSpPr>
            <a:spLocks noChangeArrowheads="1"/>
          </p:cNvSpPr>
          <p:nvPr/>
        </p:nvSpPr>
        <p:spPr bwMode="auto">
          <a:xfrm>
            <a:off x="7718623" y="3235916"/>
            <a:ext cx="885825" cy="306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0.5%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9" name="AutoShape 8"/>
          <p:cNvSpPr>
            <a:spLocks noChangeArrowheads="1"/>
          </p:cNvSpPr>
          <p:nvPr/>
        </p:nvSpPr>
        <p:spPr bwMode="auto">
          <a:xfrm rot="10800000" flipH="1">
            <a:off x="7092281" y="526673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50" name="Rectangle 9"/>
          <p:cNvSpPr>
            <a:spLocks noChangeArrowheads="1"/>
          </p:cNvSpPr>
          <p:nvPr/>
        </p:nvSpPr>
        <p:spPr bwMode="auto">
          <a:xfrm>
            <a:off x="7692098" y="5157192"/>
            <a:ext cx="885825" cy="306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0.2%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" name="AutoShape 8"/>
          <p:cNvSpPr>
            <a:spLocks noChangeArrowheads="1"/>
          </p:cNvSpPr>
          <p:nvPr/>
        </p:nvSpPr>
        <p:spPr bwMode="auto">
          <a:xfrm rot="10800000" flipH="1">
            <a:off x="7092281" y="629778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400">
              <a:ea typeface="ＭＳ Ｐゴシック" pitchFamily="34" charset="-128"/>
            </a:endParaRPr>
          </a:p>
        </p:txBody>
      </p:sp>
      <p:sp>
        <p:nvSpPr>
          <p:cNvPr id="52" name="Rectangle 9"/>
          <p:cNvSpPr>
            <a:spLocks noChangeArrowheads="1"/>
          </p:cNvSpPr>
          <p:nvPr/>
        </p:nvSpPr>
        <p:spPr bwMode="auto">
          <a:xfrm>
            <a:off x="7692098" y="6188244"/>
            <a:ext cx="885825" cy="306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0.5%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27407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226760"/>
              </p:ext>
            </p:extLst>
          </p:nvPr>
        </p:nvGraphicFramePr>
        <p:xfrm>
          <a:off x="179512" y="1978185"/>
          <a:ext cx="8784975" cy="4043103"/>
        </p:xfrm>
        <a:graphic>
          <a:graphicData uri="http://schemas.openxmlformats.org/drawingml/2006/table">
            <a:tbl>
              <a:tblPr/>
              <a:tblGrid>
                <a:gridCol w="1756995"/>
                <a:gridCol w="1756995"/>
                <a:gridCol w="1886610"/>
                <a:gridCol w="1800200"/>
                <a:gridCol w="1584175"/>
              </a:tblGrid>
              <a:tr h="5464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alt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76295" marR="76295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>
                      <a:lvl1pPr eaLnBrk="0">
                        <a:lnSpc>
                          <a:spcPct val="102000"/>
                        </a:lnSpc>
                        <a:spcAft>
                          <a:spcPts val="1425"/>
                        </a:spcAf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MS PGothic" pitchFamily="34" charset="-128"/>
                          <a:cs typeface="Microsoft YaHei" pitchFamily="34" charset="-122"/>
                        </a:defRPr>
                      </a:lvl1pPr>
                      <a:lvl2pPr eaLnBrk="0">
                        <a:lnSpc>
                          <a:spcPct val="102000"/>
                        </a:lnSpc>
                        <a:spcAft>
                          <a:spcPts val="1138"/>
                        </a:spcAf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2pPr>
                      <a:lvl3pPr eaLnBrk="0">
                        <a:lnSpc>
                          <a:spcPct val="102000"/>
                        </a:lnSpc>
                        <a:spcAft>
                          <a:spcPts val="850"/>
                        </a:spcAf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3pPr>
                      <a:lvl4pPr eaLnBrk="0">
                        <a:lnSpc>
                          <a:spcPct val="102000"/>
                        </a:lnSpc>
                        <a:spcAft>
                          <a:spcPts val="575"/>
                        </a:spcAf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4pPr>
                      <a:lvl5pPr eaLnBrk="0">
                        <a:lnSpc>
                          <a:spcPct val="102000"/>
                        </a:lnSpc>
                        <a:spcAft>
                          <a:spcPts val="288"/>
                        </a:spcAf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5pPr>
                      <a:lvl6pPr marL="2514600" indent="-228600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6pPr>
                      <a:lvl7pPr marL="2971800" indent="-228600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7pPr>
                      <a:lvl8pPr marL="3429000" indent="-228600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8pPr>
                      <a:lvl9pPr marL="3886200" indent="-228600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SALUD</a:t>
                      </a:r>
                      <a:endParaRPr kumimoji="0" lang="es-MX" alt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76295" marR="76295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>
                      <a:lvl1pPr eaLnBrk="0">
                        <a:lnSpc>
                          <a:spcPct val="102000"/>
                        </a:lnSpc>
                        <a:spcAft>
                          <a:spcPts val="1425"/>
                        </a:spcAf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MS PGothic" pitchFamily="34" charset="-128"/>
                          <a:cs typeface="Microsoft YaHei" pitchFamily="34" charset="-122"/>
                        </a:defRPr>
                      </a:lvl1pPr>
                      <a:lvl2pPr eaLnBrk="0">
                        <a:lnSpc>
                          <a:spcPct val="102000"/>
                        </a:lnSpc>
                        <a:spcAft>
                          <a:spcPts val="1138"/>
                        </a:spcAf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2pPr>
                      <a:lvl3pPr eaLnBrk="0">
                        <a:lnSpc>
                          <a:spcPct val="102000"/>
                        </a:lnSpc>
                        <a:spcAft>
                          <a:spcPts val="850"/>
                        </a:spcAf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3pPr>
                      <a:lvl4pPr eaLnBrk="0">
                        <a:lnSpc>
                          <a:spcPct val="102000"/>
                        </a:lnSpc>
                        <a:spcAft>
                          <a:spcPts val="575"/>
                        </a:spcAf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4pPr>
                      <a:lvl5pPr eaLnBrk="0">
                        <a:lnSpc>
                          <a:spcPct val="102000"/>
                        </a:lnSpc>
                        <a:spcAft>
                          <a:spcPts val="288"/>
                        </a:spcAf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5pPr>
                      <a:lvl6pPr marL="2514600" indent="-228600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6pPr>
                      <a:lvl7pPr marL="2971800" indent="-228600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7pPr>
                      <a:lvl8pPr marL="3429000" indent="-228600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8pPr>
                      <a:lvl9pPr marL="3886200" indent="-228600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ADMINISTRATIVA</a:t>
                      </a:r>
                      <a:endParaRPr kumimoji="0" lang="es-MX" alt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76295" marR="76295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>
                      <a:lvl1pPr eaLnBrk="0">
                        <a:lnSpc>
                          <a:spcPct val="102000"/>
                        </a:lnSpc>
                        <a:spcAft>
                          <a:spcPts val="1425"/>
                        </a:spcAft>
                        <a:defRPr sz="2800">
                          <a:solidFill>
                            <a:srgbClr val="000000"/>
                          </a:solidFill>
                          <a:latin typeface="Calibri" pitchFamily="34" charset="0"/>
                          <a:ea typeface="MS PGothic" pitchFamily="34" charset="-128"/>
                          <a:cs typeface="Microsoft YaHei" pitchFamily="34" charset="-122"/>
                        </a:defRPr>
                      </a:lvl1pPr>
                      <a:lvl2pPr eaLnBrk="0">
                        <a:lnSpc>
                          <a:spcPct val="102000"/>
                        </a:lnSpc>
                        <a:spcAft>
                          <a:spcPts val="1138"/>
                        </a:spcAft>
                        <a:defRPr sz="2000"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2pPr>
                      <a:lvl3pPr eaLnBrk="0">
                        <a:lnSpc>
                          <a:spcPct val="102000"/>
                        </a:lnSpc>
                        <a:spcAft>
                          <a:spcPts val="850"/>
                        </a:spcAf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3pPr>
                      <a:lvl4pPr eaLnBrk="0">
                        <a:lnSpc>
                          <a:spcPct val="102000"/>
                        </a:lnSpc>
                        <a:spcAft>
                          <a:spcPts val="575"/>
                        </a:spcAf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4pPr>
                      <a:lvl5pPr eaLnBrk="0">
                        <a:lnSpc>
                          <a:spcPct val="102000"/>
                        </a:lnSpc>
                        <a:spcAft>
                          <a:spcPts val="288"/>
                        </a:spcAft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5pPr>
                      <a:lvl6pPr marL="2514600" indent="-228600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6pPr>
                      <a:lvl7pPr marL="2971800" indent="-228600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7pPr>
                      <a:lvl8pPr marL="3429000" indent="-228600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8pPr>
                      <a:lvl9pPr marL="3886200" indent="-228600" eaLnBrk="0" fontAlgn="base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>
                          <a:solidFill>
                            <a:srgbClr val="000000"/>
                          </a:solidFill>
                          <a:latin typeface="Calibri" pitchFamily="34" charset="0"/>
                          <a:ea typeface="Microsoft YaHei" pitchFamily="34" charset="-122"/>
                          <a:cs typeface="Microsoft YaHei" pitchFamily="34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INGENIERIA</a:t>
                      </a:r>
                      <a:endParaRPr kumimoji="0" lang="es-MX" altLang="es-MX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76295" marR="76295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SOCIAL</a:t>
                      </a:r>
                    </a:p>
                  </a:txBody>
                  <a:tcPr marL="76295" marR="76295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</a:tr>
              <a:tr h="616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entury Gothic" pitchFamily="34" charset="0"/>
                          <a:ea typeface="Times New Roman" pitchFamily="18" charset="0"/>
                        </a:rPr>
                        <a:t>Competencias más importantes</a:t>
                      </a: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latin typeface="Century Gothic" pitchFamily="34" charset="0"/>
                        </a:rPr>
                        <a:t>Conocimientos</a:t>
                      </a:r>
                      <a:endParaRPr lang="es-MX" sz="1400" b="1" dirty="0">
                        <a:latin typeface="Century Gothic" pitchFamily="34" charset="0"/>
                      </a:endParaRP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latin typeface="Century Gothic" pitchFamily="34" charset="0"/>
                        </a:rPr>
                        <a:t>Resolución de problemas</a:t>
                      </a:r>
                      <a:endParaRPr lang="es-MX" sz="1400" b="1" dirty="0">
                        <a:latin typeface="Century Gothic" pitchFamily="34" charset="0"/>
                      </a:endParaRP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latin typeface="Century Gothic" pitchFamily="34" charset="0"/>
                        </a:rPr>
                        <a:t>Técnicas</a:t>
                      </a:r>
                      <a:endParaRPr lang="es-MX" sz="1400" b="1" dirty="0">
                        <a:latin typeface="Century Gothic" pitchFamily="34" charset="0"/>
                      </a:endParaRP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latin typeface="Century Gothic" pitchFamily="34" charset="0"/>
                        </a:rPr>
                        <a:t>Disposición</a:t>
                      </a:r>
                      <a:endParaRPr lang="es-MX" sz="1400" b="1" dirty="0">
                        <a:latin typeface="Century Gothic" pitchFamily="34" charset="0"/>
                      </a:endParaRP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Competencias que más se requieren </a:t>
                      </a: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latin typeface="Century Gothic" pitchFamily="34" charset="0"/>
                        </a:rPr>
                        <a:t>Actitud</a:t>
                      </a:r>
                      <a:r>
                        <a:rPr lang="es-MX" sz="1400" b="1" baseline="0" dirty="0" smtClean="0">
                          <a:latin typeface="Century Gothic" pitchFamily="34" charset="0"/>
                        </a:rPr>
                        <a:t> y empatía</a:t>
                      </a:r>
                      <a:endParaRPr lang="es-MX" sz="1400" b="1" dirty="0">
                        <a:latin typeface="Century Gothic" pitchFamily="34" charset="0"/>
                      </a:endParaRP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latin typeface="Century Gothic" pitchFamily="34" charset="0"/>
                        </a:rPr>
                        <a:t>Liderazgo</a:t>
                      </a:r>
                      <a:endParaRPr lang="es-MX" sz="1400" b="1" dirty="0">
                        <a:latin typeface="Century Gothic" pitchFamily="34" charset="0"/>
                      </a:endParaRP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latin typeface="Century Gothic" pitchFamily="34" charset="0"/>
                        </a:rPr>
                        <a:t>Certificaciones</a:t>
                      </a:r>
                      <a:endParaRPr lang="es-MX" sz="1400" b="1" dirty="0">
                        <a:latin typeface="Century Gothic" pitchFamily="34" charset="0"/>
                      </a:endParaRP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latin typeface="Century Gothic" pitchFamily="34" charset="0"/>
                        </a:rPr>
                        <a:t>Sensibilidad</a:t>
                      </a:r>
                      <a:endParaRPr lang="es-MX" sz="1400" b="1" dirty="0">
                        <a:latin typeface="Century Gothic" pitchFamily="34" charset="0"/>
                      </a:endParaRP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Habilidades</a:t>
                      </a: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latin typeface="Century Gothic" pitchFamily="34" charset="0"/>
                        </a:rPr>
                        <a:t>Técnica clínica</a:t>
                      </a:r>
                      <a:endParaRPr lang="es-MX" sz="1400" b="1" dirty="0">
                        <a:latin typeface="Century Gothic" pitchFamily="34" charset="0"/>
                      </a:endParaRP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latin typeface="Century Gothic" pitchFamily="34" charset="0"/>
                        </a:rPr>
                        <a:t>Solución de</a:t>
                      </a:r>
                      <a:r>
                        <a:rPr lang="es-MX" sz="1400" b="1" baseline="0" dirty="0" smtClean="0">
                          <a:latin typeface="Century Gothic" pitchFamily="34" charset="0"/>
                        </a:rPr>
                        <a:t> problemas</a:t>
                      </a:r>
                      <a:endParaRPr lang="es-MX" sz="1400" b="1" dirty="0">
                        <a:latin typeface="Century Gothic" pitchFamily="34" charset="0"/>
                      </a:endParaRP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latin typeface="Century Gothic" pitchFamily="34" charset="0"/>
                        </a:rPr>
                        <a:t>Creatividad</a:t>
                      </a:r>
                      <a:endParaRPr lang="es-MX" sz="1400" b="1" dirty="0">
                        <a:latin typeface="Century Gothic" pitchFamily="34" charset="0"/>
                      </a:endParaRP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latin typeface="Century Gothic" pitchFamily="34" charset="0"/>
                        </a:rPr>
                        <a:t>Investigación</a:t>
                      </a:r>
                      <a:endParaRPr lang="es-MX" sz="1400" b="1" dirty="0">
                        <a:latin typeface="Century Gothic" pitchFamily="34" charset="0"/>
                      </a:endParaRP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Conocimientos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altLang="es-MX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Depende del área</a:t>
                      </a: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Times New Roman" pitchFamily="18" charset="0"/>
                        </a:rPr>
                        <a:t>Propias de sus funciones</a:t>
                      </a: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Times New Roman" pitchFamily="18" charset="0"/>
                        </a:rPr>
                        <a:t>Actualización en tecnología</a:t>
                      </a: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Times New Roman" pitchFamily="18" charset="0"/>
                        </a:rPr>
                        <a:t>Metodología</a:t>
                      </a: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Las más difíciles de encontrar </a:t>
                      </a: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Actitud de servicio y empatía</a:t>
                      </a: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Times New Roman" pitchFamily="18" charset="0"/>
                        </a:rPr>
                        <a:t>Trabajo en equipo, ortografía y redacción</a:t>
                      </a: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Times New Roman" pitchFamily="18" charset="0"/>
                        </a:rPr>
                        <a:t>Habilidades sociales</a:t>
                      </a: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altLang="es-MX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itchFamily="34" charset="0"/>
                          <a:ea typeface="Times New Roman" pitchFamily="18" charset="0"/>
                        </a:rPr>
                        <a:t>Trabajo con grupos</a:t>
                      </a:r>
                    </a:p>
                  </a:txBody>
                  <a:tcPr marL="76295" marR="76295" marT="0" marB="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123728" y="260648"/>
            <a:ext cx="7020272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sz="2000" b="1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Requerimientos específicos por área de egreso</a:t>
            </a:r>
            <a:endParaRPr lang="es-MX" altLang="es-MX" sz="2000" b="1" dirty="0">
              <a:solidFill>
                <a:srgbClr val="C00000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79512" y="1412776"/>
            <a:ext cx="8712968" cy="337100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  <a:effectLst>
            <a:outerShdw blurRad="50800" dist="50800" dir="54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0000" tIns="45000" rIns="90000" bIns="45000">
            <a:spAutoFit/>
          </a:bodyPr>
          <a:lstStyle>
            <a:lvl1pPr marL="361950" indent="-361950"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100000"/>
              </a:lnSpc>
              <a:defRPr/>
            </a:pPr>
            <a:r>
              <a:rPr lang="es-ES_tradnl" alt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Comparativo de necesidades por área de desarrollo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426316" y="620688"/>
            <a:ext cx="1685077" cy="3531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dirty="0">
                <a:solidFill>
                  <a:srgbClr val="000000"/>
                </a:solidFill>
                <a:latin typeface="Copperplate Gothic Bold" pitchFamily="34" charset="0"/>
                <a:ea typeface="MS PGothic" pitchFamily="34" charset="-128"/>
              </a:rPr>
              <a:t>Cualitativo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745308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706446"/>
              </p:ext>
            </p:extLst>
          </p:nvPr>
        </p:nvGraphicFramePr>
        <p:xfrm>
          <a:off x="683568" y="1368053"/>
          <a:ext cx="7992888" cy="6021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323528" y="1368054"/>
            <a:ext cx="8641085" cy="614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dirty="0">
                <a:solidFill>
                  <a:srgbClr val="DE0000"/>
                </a:solidFill>
                <a:latin typeface="Copperplate Gothic Bold" pitchFamily="34" charset="0"/>
                <a:ea typeface="ＭＳ Ｐゴシック" pitchFamily="34" charset="-128"/>
              </a:rPr>
              <a:t>fortaleza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de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Posgrados UdeG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57548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251520" y="1302733"/>
            <a:ext cx="8713093" cy="614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dirty="0">
                <a:solidFill>
                  <a:srgbClr val="DE0000"/>
                </a:solidFill>
                <a:latin typeface="Copperplate Gothic Bold" pitchFamily="34" charset="0"/>
                <a:ea typeface="ＭＳ Ｐゴシック" pitchFamily="34" charset="-128"/>
              </a:rPr>
              <a:t>debilidad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617789"/>
              </p:ext>
            </p:extLst>
          </p:nvPr>
        </p:nvGraphicFramePr>
        <p:xfrm>
          <a:off x="0" y="-171400"/>
          <a:ext cx="8584406" cy="8928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506984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5 Grupo"/>
          <p:cNvGrpSpPr/>
          <p:nvPr/>
        </p:nvGrpSpPr>
        <p:grpSpPr>
          <a:xfrm>
            <a:off x="179512" y="1916832"/>
            <a:ext cx="5472608" cy="4536504"/>
            <a:chOff x="3635896" y="1772816"/>
            <a:chExt cx="5472608" cy="4536504"/>
          </a:xfrm>
        </p:grpSpPr>
        <p:graphicFrame>
          <p:nvGraphicFramePr>
            <p:cNvPr id="3" name="Diagrama 1"/>
            <p:cNvGraphicFramePr/>
            <p:nvPr>
              <p:extLst>
                <p:ext uri="{D42A27DB-BD31-4B8C-83A1-F6EECF244321}">
                  <p14:modId xmlns:p14="http://schemas.microsoft.com/office/powerpoint/2010/main" val="1762440385"/>
                </p:ext>
              </p:extLst>
            </p:nvPr>
          </p:nvGraphicFramePr>
          <p:xfrm>
            <a:off x="3635896" y="1772816"/>
            <a:ext cx="5472608" cy="453650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4" name="3 CuadroTexto"/>
            <p:cNvSpPr txBox="1"/>
            <p:nvPr/>
          </p:nvSpPr>
          <p:spPr>
            <a:xfrm>
              <a:off x="3757304" y="3284984"/>
              <a:ext cx="2565285" cy="2611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r>
                <a:rPr lang="es-MX" sz="1600" b="1" dirty="0" smtClean="0">
                  <a:latin typeface="Century Gothic" pitchFamily="34" charset="0"/>
                </a:rPr>
                <a:t> Plantilla docente</a:t>
              </a: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endParaRPr lang="es-MX" sz="1600" b="1" dirty="0" smtClean="0">
                <a:latin typeface="Century Gothic" pitchFamily="34" charset="0"/>
              </a:endParaRP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r>
                <a:rPr lang="es-MX" sz="1600" b="1" dirty="0" smtClean="0">
                  <a:latin typeface="Century Gothic" pitchFamily="34" charset="0"/>
                </a:rPr>
                <a:t>Orientación a la investigación</a:t>
              </a: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endParaRPr lang="es-MX" sz="1600" b="1" dirty="0" smtClean="0">
                <a:latin typeface="Century Gothic" pitchFamily="34" charset="0"/>
              </a:endParaRP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r>
                <a:rPr lang="es-MX" sz="1600" b="1" dirty="0" smtClean="0">
                  <a:latin typeface="Century Gothic" pitchFamily="34" charset="0"/>
                </a:rPr>
                <a:t>Reconocimiento de sus programas </a:t>
              </a: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endParaRPr lang="es-MX" sz="1600" b="1" dirty="0" smtClean="0">
                <a:latin typeface="Century Gothic" pitchFamily="34" charset="0"/>
              </a:endParaRP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r>
                <a:rPr lang="es-MX" sz="1600" b="1" dirty="0" smtClean="0">
                  <a:latin typeface="Century Gothic" pitchFamily="34" charset="0"/>
                </a:rPr>
                <a:t>Amplia oferta </a:t>
              </a: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endParaRPr lang="es-MX" sz="1600" b="1" dirty="0" smtClean="0">
                <a:latin typeface="Century Gothic" pitchFamily="34" charset="0"/>
              </a:endParaRP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r>
                <a:rPr lang="es-MX" sz="1600" b="1" dirty="0" smtClean="0">
                  <a:latin typeface="Century Gothic" pitchFamily="34" charset="0"/>
                </a:rPr>
                <a:t>Accesibilidad	</a:t>
              </a: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6322589" y="3284984"/>
              <a:ext cx="2565285" cy="28400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r>
                <a:rPr lang="es-ES_tradnl" sz="1600" b="1" dirty="0" smtClean="0">
                  <a:latin typeface="Century Gothic" pitchFamily="34" charset="0"/>
                </a:rPr>
                <a:t>Falta de ofertas laborales seguras</a:t>
              </a: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endParaRPr lang="es-ES_tradnl" sz="1600" b="1" dirty="0" smtClean="0">
                <a:latin typeface="Century Gothic" pitchFamily="34" charset="0"/>
              </a:endParaRP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r>
                <a:rPr lang="es-ES_tradnl" sz="1600" b="1" dirty="0" smtClean="0">
                  <a:latin typeface="Century Gothic" pitchFamily="34" charset="0"/>
                </a:rPr>
                <a:t>Oportunidades limitadas para personas que trabajan </a:t>
              </a: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endParaRPr lang="es-ES_tradnl" sz="1600" b="1" dirty="0" smtClean="0">
                <a:latin typeface="Century Gothic" pitchFamily="34" charset="0"/>
              </a:endParaRP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r>
                <a:rPr lang="es-ES_tradnl" sz="1600" b="1" dirty="0" smtClean="0">
                  <a:latin typeface="Century Gothic" pitchFamily="34" charset="0"/>
                </a:rPr>
                <a:t>Falta de convenios con  el sector privado </a:t>
              </a: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endParaRPr lang="es-ES_tradnl" sz="1600" b="1" dirty="0" smtClean="0">
                <a:latin typeface="Century Gothic" pitchFamily="34" charset="0"/>
              </a:endParaRP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r>
                <a:rPr lang="es-ES_tradnl" sz="1600" b="1" dirty="0" smtClean="0">
                  <a:latin typeface="Century Gothic" pitchFamily="34" charset="0"/>
                </a:rPr>
                <a:t>Procesos de selección</a:t>
              </a:r>
            </a:p>
            <a:p>
              <a:pPr>
                <a:buClr>
                  <a:schemeClr val="bg1"/>
                </a:buClr>
                <a:buFont typeface="Courier New" pitchFamily="49" charset="0"/>
                <a:buChar char="o"/>
              </a:pPr>
              <a:endParaRPr lang="es-ES_tradnl" sz="1600" b="1" dirty="0" smtClean="0">
                <a:latin typeface="Century Gothic" pitchFamily="34" charset="0"/>
              </a:endParaRPr>
            </a:p>
          </p:txBody>
        </p:sp>
      </p:grpSp>
      <p:graphicFrame>
        <p:nvGraphicFramePr>
          <p:cNvPr id="7" name="Diagrama 1"/>
          <p:cNvGraphicFramePr/>
          <p:nvPr>
            <p:extLst>
              <p:ext uri="{D42A27DB-BD31-4B8C-83A1-F6EECF244321}">
                <p14:modId xmlns:p14="http://schemas.microsoft.com/office/powerpoint/2010/main" val="1002509376"/>
              </p:ext>
            </p:extLst>
          </p:nvPr>
        </p:nvGraphicFramePr>
        <p:xfrm>
          <a:off x="5652120" y="1381224"/>
          <a:ext cx="3312368" cy="4424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843808" y="260648"/>
            <a:ext cx="6696744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sz="2000" b="1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Asociación conceptual de posgrados</a:t>
            </a:r>
            <a:endParaRPr lang="es-MX" altLang="es-MX" sz="2000" b="1" dirty="0">
              <a:solidFill>
                <a:srgbClr val="C00000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611560" y="1700808"/>
            <a:ext cx="4464496" cy="337100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  <a:effectLst>
            <a:outerShdw blurRad="50800" dist="50800" dir="54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0000" tIns="45000" rIns="90000" bIns="45000">
            <a:spAutoFit/>
          </a:bodyPr>
          <a:lstStyle>
            <a:lvl1pPr marL="361950" indent="-361950"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100000"/>
              </a:lnSpc>
              <a:defRPr/>
            </a:pPr>
            <a:r>
              <a:rPr lang="es-ES_tradnl" alt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Percepción de fortalezas y debilidades</a:t>
            </a: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6084168" y="5877272"/>
            <a:ext cx="2592288" cy="337100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  <a:effectLst>
            <a:outerShdw blurRad="50800" dist="50800" dir="54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0000" tIns="45000" rIns="90000" bIns="45000">
            <a:spAutoFit/>
          </a:bodyPr>
          <a:lstStyle>
            <a:lvl1pPr marL="361950" indent="-361950"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100000"/>
              </a:lnSpc>
              <a:defRPr/>
            </a:pPr>
            <a:r>
              <a:rPr lang="es-ES_tradnl" alt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Recomendaciones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7426316" y="620688"/>
            <a:ext cx="1685077" cy="3531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dirty="0">
                <a:solidFill>
                  <a:srgbClr val="000000"/>
                </a:solidFill>
                <a:latin typeface="Copperplate Gothic Bold" pitchFamily="34" charset="0"/>
                <a:ea typeface="MS PGothic" pitchFamily="34" charset="-128"/>
              </a:rPr>
              <a:t>Cualitativo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408203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1289978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adecuada es la preparación de los egresados de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Posgrados UdeG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función de la atención a las necesidades de su empresa / institución en ese campo o área de conocimiento?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5667300" y="2424385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43.3%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3134195" y="2437085"/>
            <a:ext cx="2229893" cy="30632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Muy adecuada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5499025" y="2510110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680008" y="2841005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54.3%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146903" y="2853705"/>
            <a:ext cx="222989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Adecuada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5511733" y="2926730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5680100" y="3368551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1.8%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46995" y="3300311"/>
            <a:ext cx="2229893" cy="30632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Poco adecuada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5511825" y="3454276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5730262" y="3774313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0.6%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3146995" y="3787013"/>
            <a:ext cx="222989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Nada adecuada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>
            <a:off x="5511825" y="3860038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970393"/>
              </p:ext>
            </p:extLst>
          </p:nvPr>
        </p:nvGraphicFramePr>
        <p:xfrm>
          <a:off x="621506" y="4530437"/>
          <a:ext cx="7721600" cy="1346835"/>
        </p:xfrm>
        <a:graphic>
          <a:graphicData uri="http://schemas.openxmlformats.org/drawingml/2006/table">
            <a:tbl>
              <a:tblPr/>
              <a:tblGrid>
                <a:gridCol w="2006278"/>
                <a:gridCol w="1410022"/>
                <a:gridCol w="1181100"/>
                <a:gridCol w="1513334"/>
                <a:gridCol w="848866"/>
                <a:gridCol w="762000"/>
              </a:tblGrid>
              <a:tr h="33337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Tipo de posgrado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adecuada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Adecuada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adecuada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 sé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Maestría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DE0000"/>
                          </a:solidFill>
                          <a:effectLst/>
                          <a:latin typeface="Calibri"/>
                        </a:rPr>
                        <a:t>56.0%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Doctorado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DE0000"/>
                          </a:solidFill>
                          <a:effectLst/>
                          <a:latin typeface="Calibri"/>
                        </a:rPr>
                        <a:t>71.7%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Especialidad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DE0000"/>
                          </a:solidFill>
                          <a:effectLst/>
                          <a:latin typeface="Calibri"/>
                        </a:rPr>
                        <a:t>63.9%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50331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a 3"/>
          <p:cNvGraphicFramePr/>
          <p:nvPr/>
        </p:nvGraphicFramePr>
        <p:xfrm>
          <a:off x="1344825" y="1772816"/>
          <a:ext cx="6827575" cy="51526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1331640" y="4333192"/>
            <a:ext cx="2096890" cy="169514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buFont typeface="Courier New" pitchFamily="49" charset="0"/>
              <a:buChar char="o"/>
            </a:pPr>
            <a:r>
              <a:rPr 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 Universidad de Guadalajara</a:t>
            </a:r>
          </a:p>
          <a:p>
            <a:pPr algn="ctr">
              <a:buFont typeface="Courier New" pitchFamily="49" charset="0"/>
              <a:buChar char="o"/>
            </a:pPr>
            <a:endParaRPr lang="es-MX" sz="1600" b="1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ctr">
              <a:buFont typeface="Courier New" pitchFamily="49" charset="0"/>
              <a:buChar char="o"/>
            </a:pPr>
            <a:r>
              <a:rPr 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 Tecnológico de Monterrey </a:t>
            </a:r>
          </a:p>
          <a:p>
            <a:pPr algn="ctr">
              <a:buFont typeface="Courier New" pitchFamily="49" charset="0"/>
              <a:buChar char="o"/>
            </a:pPr>
            <a:endParaRPr lang="es-MX" sz="1600" b="1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ctr">
              <a:buFont typeface="Courier New" pitchFamily="49" charset="0"/>
              <a:buChar char="o"/>
            </a:pPr>
            <a:r>
              <a:rPr 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 ITESO</a:t>
            </a:r>
            <a:endParaRPr lang="es-MX" sz="16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039456" y="4353292"/>
            <a:ext cx="2096890" cy="192411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buFont typeface="Courier New" pitchFamily="49" charset="0"/>
              <a:buChar char="o"/>
            </a:pPr>
            <a:r>
              <a:rPr 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 Escuelas incorporadas a otros sistemas</a:t>
            </a:r>
          </a:p>
          <a:p>
            <a:pPr algn="ctr">
              <a:buFont typeface="Courier New" pitchFamily="49" charset="0"/>
              <a:buChar char="o"/>
            </a:pPr>
            <a:endParaRPr lang="es-MX" sz="1600" b="1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ctr">
              <a:buFont typeface="Courier New" pitchFamily="49" charset="0"/>
              <a:buChar char="o"/>
            </a:pPr>
            <a:r>
              <a:rPr 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 Escuelas sin validez oficial</a:t>
            </a:r>
          </a:p>
          <a:p>
            <a:pPr algn="ctr">
              <a:buFont typeface="Courier New" pitchFamily="49" charset="0"/>
              <a:buChar char="o"/>
            </a:pPr>
            <a:endParaRPr lang="es-MX" sz="1600" b="1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algn="ctr">
              <a:buFont typeface="Courier New" pitchFamily="49" charset="0"/>
              <a:buChar char="o"/>
            </a:pPr>
            <a:r>
              <a:rPr 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 Consultoras </a:t>
            </a:r>
            <a:endParaRPr lang="es-MX" sz="1600" b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51520" y="1291700"/>
            <a:ext cx="8712968" cy="337100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  <a:effectLst>
            <a:outerShdw blurRad="50800" dist="50800" dir="54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0000" tIns="45000" rIns="90000" bIns="45000">
            <a:spAutoFit/>
          </a:bodyPr>
          <a:lstStyle>
            <a:lvl1pPr marL="361950" indent="-361950"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1pPr>
            <a:lvl2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2pPr>
            <a:lvl3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3pPr>
            <a:lvl4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4pPr>
            <a:lvl5pPr eaLnBrk="0"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63538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100000"/>
              </a:lnSpc>
              <a:defRPr/>
            </a:pPr>
            <a:r>
              <a:rPr lang="es-ES_tradnl" altLang="es-MX" sz="1600" b="1" dirty="0" smtClean="0">
                <a:solidFill>
                  <a:schemeClr val="tx1"/>
                </a:solidFill>
                <a:latin typeface="Century Gothic" pitchFamily="34" charset="0"/>
              </a:rPr>
              <a:t>Posicionamiento de universidades con respecto a los posgrados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915816" y="260648"/>
            <a:ext cx="6228184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sz="2000" b="1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Posicionamiento de posgrados </a:t>
            </a:r>
            <a:endParaRPr lang="es-MX" altLang="es-MX" sz="2000" b="1" dirty="0">
              <a:solidFill>
                <a:srgbClr val="C00000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7426316" y="620688"/>
            <a:ext cx="1685077" cy="3531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altLang="es-MX" dirty="0">
                <a:solidFill>
                  <a:srgbClr val="000000"/>
                </a:solidFill>
                <a:latin typeface="Copperplate Gothic Bold" pitchFamily="34" charset="0"/>
                <a:ea typeface="MS PGothic" pitchFamily="34" charset="-128"/>
              </a:rPr>
              <a:t>Cualitativo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301127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1438067"/>
            <a:ext cx="8964613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imagen tiene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posgrado en específico de la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4" name="1 Gráfic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55271"/>
              </p:ext>
            </p:extLst>
          </p:nvPr>
        </p:nvGraphicFramePr>
        <p:xfrm>
          <a:off x="932048" y="1782340"/>
          <a:ext cx="7100515" cy="47430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6860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-14537" y="908720"/>
            <a:ext cx="8964613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es…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5477115" y="1868314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26.4%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944010" y="1881014"/>
            <a:ext cx="2229893" cy="30632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Muy probable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5308840" y="1954039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489823" y="2228354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41.6%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956718" y="2241054"/>
            <a:ext cx="222989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Probable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5321548" y="2314079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5489915" y="2588394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27.7%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2956810" y="2588394"/>
            <a:ext cx="2229893" cy="30632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Poco </a:t>
            </a: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probable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5321640" y="2674119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5540077" y="2948434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3.5%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2956810" y="2961134"/>
            <a:ext cx="222989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Nada </a:t>
            </a: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probable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>
            <a:off x="5321640" y="3034159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305296" y="1297652"/>
            <a:ext cx="835305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…que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sus empleados actuales se interesen en estudiar </a:t>
            </a: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el posgrado en específico de la UdeG?</a:t>
            </a:r>
            <a:endParaRPr 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287907" y="3833463"/>
            <a:ext cx="896461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…que en su empresa/institución se les otorgue becas a sus empleados actuales para estudiar el posgrado en específico de la UdeG?</a:t>
            </a: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5552984" y="3308474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0.8%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2969717" y="3321174"/>
            <a:ext cx="222989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 sé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" name="AutoShape 8"/>
          <p:cNvSpPr>
            <a:spLocks noChangeArrowheads="1"/>
          </p:cNvSpPr>
          <p:nvPr/>
        </p:nvSpPr>
        <p:spPr bwMode="auto">
          <a:xfrm>
            <a:off x="5334547" y="3394199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5464407" y="453261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17.2%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2931302" y="4545310"/>
            <a:ext cx="2229893" cy="30632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Muy probable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AutoShape 8"/>
          <p:cNvSpPr>
            <a:spLocks noChangeArrowheads="1"/>
          </p:cNvSpPr>
          <p:nvPr/>
        </p:nvSpPr>
        <p:spPr bwMode="auto">
          <a:xfrm>
            <a:off x="5296132" y="461833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7" name="Rectangle 5"/>
          <p:cNvSpPr>
            <a:spLocks noChangeArrowheads="1"/>
          </p:cNvSpPr>
          <p:nvPr/>
        </p:nvSpPr>
        <p:spPr bwMode="auto">
          <a:xfrm>
            <a:off x="5477115" y="489265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38.3%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2944010" y="4905350"/>
            <a:ext cx="222989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Probable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9" name="AutoShape 8"/>
          <p:cNvSpPr>
            <a:spLocks noChangeArrowheads="1"/>
          </p:cNvSpPr>
          <p:nvPr/>
        </p:nvSpPr>
        <p:spPr bwMode="auto">
          <a:xfrm>
            <a:off x="5308840" y="497837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0" name="Rectangle 5"/>
          <p:cNvSpPr>
            <a:spLocks noChangeArrowheads="1"/>
          </p:cNvSpPr>
          <p:nvPr/>
        </p:nvSpPr>
        <p:spPr bwMode="auto">
          <a:xfrm>
            <a:off x="5477207" y="525269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28.8%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2944102" y="5252690"/>
            <a:ext cx="2229893" cy="30632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Poco </a:t>
            </a: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probable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2" name="AutoShape 8"/>
          <p:cNvSpPr>
            <a:spLocks noChangeArrowheads="1"/>
          </p:cNvSpPr>
          <p:nvPr/>
        </p:nvSpPr>
        <p:spPr bwMode="auto">
          <a:xfrm>
            <a:off x="5308932" y="533841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3" name="Rectangle 5"/>
          <p:cNvSpPr>
            <a:spLocks noChangeArrowheads="1"/>
          </p:cNvSpPr>
          <p:nvPr/>
        </p:nvSpPr>
        <p:spPr bwMode="auto">
          <a:xfrm>
            <a:off x="5489997" y="561273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13.3%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2944102" y="5625430"/>
            <a:ext cx="222989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Nada </a:t>
            </a: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probable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5" name="AutoShape 8"/>
          <p:cNvSpPr>
            <a:spLocks noChangeArrowheads="1"/>
          </p:cNvSpPr>
          <p:nvPr/>
        </p:nvSpPr>
        <p:spPr bwMode="auto">
          <a:xfrm>
            <a:off x="5308932" y="569845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6" name="Rectangle 5"/>
          <p:cNvSpPr>
            <a:spLocks noChangeArrowheads="1"/>
          </p:cNvSpPr>
          <p:nvPr/>
        </p:nvSpPr>
        <p:spPr bwMode="auto">
          <a:xfrm>
            <a:off x="5540276" y="597277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2.4%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" name="Rectangle 7"/>
          <p:cNvSpPr>
            <a:spLocks noChangeArrowheads="1"/>
          </p:cNvSpPr>
          <p:nvPr/>
        </p:nvSpPr>
        <p:spPr bwMode="auto">
          <a:xfrm>
            <a:off x="2957009" y="5985470"/>
            <a:ext cx="222989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 sé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8" name="AutoShape 8"/>
          <p:cNvSpPr>
            <a:spLocks noChangeArrowheads="1"/>
          </p:cNvSpPr>
          <p:nvPr/>
        </p:nvSpPr>
        <p:spPr bwMode="auto">
          <a:xfrm>
            <a:off x="5321839" y="605849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25724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652120" y="332656"/>
            <a:ext cx="3491880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sz="2000" b="1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Vitrina Metodológica</a:t>
            </a:r>
            <a:endParaRPr lang="es-MX" altLang="es-MX" sz="2000" b="1" dirty="0">
              <a:solidFill>
                <a:srgbClr val="C00000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683763"/>
              </p:ext>
            </p:extLst>
          </p:nvPr>
        </p:nvGraphicFramePr>
        <p:xfrm>
          <a:off x="107503" y="836712"/>
          <a:ext cx="8856985" cy="4119831"/>
        </p:xfrm>
        <a:graphic>
          <a:graphicData uri="http://schemas.openxmlformats.org/drawingml/2006/table">
            <a:tbl>
              <a:tblPr firstRow="1" firstCol="1" bandRow="1"/>
              <a:tblGrid>
                <a:gridCol w="1488570"/>
                <a:gridCol w="2232853"/>
                <a:gridCol w="2604995"/>
                <a:gridCol w="2530567"/>
              </a:tblGrid>
              <a:tr h="12235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Universo de estudio:</a:t>
                      </a:r>
                      <a:r>
                        <a:rPr lang="es-MX" sz="16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icrosoft YaHei" pitchFamily="34" charset="-122"/>
                          <a:cs typeface="Calibri"/>
                        </a:rPr>
                        <a:t>Egresados de 29 posgrados de la Universidad de Guadalajara</a:t>
                      </a:r>
                      <a:endParaRPr kumimoji="0" lang="es-MX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Microsoft YaHei" pitchFamily="34" charset="-122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Calibri"/>
                        </a:rPr>
                        <a:t>Empleadores actuales de egresados </a:t>
                      </a:r>
                      <a:r>
                        <a:rPr kumimoji="0" lang="es-ES_tradnl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icrosoft YaHei" pitchFamily="34" charset="-122"/>
                          <a:cs typeface="Calibri"/>
                        </a:rPr>
                        <a:t>de 29 posgrados de la Universidad de Guadalajara</a:t>
                      </a:r>
                      <a:endParaRPr kumimoji="0" lang="es-MX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icrosoft YaHei" pitchFamily="34" charset="-122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6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Empleadores actuales de egresados </a:t>
                      </a:r>
                      <a:r>
                        <a:rPr kumimoji="0" lang="es-ES_tradnl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Microsoft YaHei" pitchFamily="34" charset="-122"/>
                          <a:cs typeface="Calibri"/>
                        </a:rPr>
                        <a:t>de 29 posgrados de la Universidad de Guadalajara</a:t>
                      </a:r>
                      <a:endParaRPr kumimoji="0" lang="es-MX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icrosoft YaHei" pitchFamily="34" charset="-122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9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MX" sz="16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Tipo</a:t>
                      </a:r>
                      <a:r>
                        <a:rPr lang="es-MX" sz="1600" b="1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de Investigación: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MX" sz="16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Cuantitativa</a:t>
                      </a:r>
                      <a:endParaRPr lang="es-MX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MX" sz="16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Cuantitativa</a:t>
                      </a:r>
                      <a:endParaRPr lang="es-MX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MX" sz="16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Cualitativa</a:t>
                      </a:r>
                      <a:endParaRPr lang="es-MX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96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ES_tradnl" sz="1600" b="1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Tamaño de muestra:</a:t>
                      </a:r>
                      <a:r>
                        <a:rPr lang="es-MX" sz="1600" b="1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endParaRPr lang="es-MX" sz="16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MX" sz="16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1204 </a:t>
                      </a:r>
                      <a:r>
                        <a:rPr lang="es-MX" sz="16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casos</a:t>
                      </a:r>
                      <a:endParaRPr lang="es-MX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MX" sz="16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512 casos</a:t>
                      </a:r>
                      <a:endParaRPr lang="es-MX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MX" sz="1600" b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20 entrevistas</a:t>
                      </a:r>
                      <a:endParaRPr lang="es-MX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02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Técnica de levantamiento de campo:</a:t>
                      </a:r>
                      <a:r>
                        <a:rPr lang="es-MX" sz="16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MX" sz="16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Entrevista telefónica</a:t>
                      </a:r>
                      <a:endParaRPr lang="es-MX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MX" sz="16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Entrevista Telefónica</a:t>
                      </a:r>
                      <a:endParaRPr lang="es-MX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MX" sz="1600" b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Entrevista a profundidad</a:t>
                      </a:r>
                      <a:endParaRPr lang="es-MX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71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ES_tradnl" sz="16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Fecha de levantamiento:</a:t>
                      </a:r>
                      <a:r>
                        <a:rPr lang="es-MX" sz="16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endParaRPr lang="es-MX" sz="16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icrosoft YaHei" pitchFamily="34" charset="-122"/>
                          <a:cs typeface="Calibri"/>
                        </a:rPr>
                        <a:t>Del 8 de enero al 11 de febrero de 2015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Microsoft YaHei" pitchFamily="34" charset="-122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Microsoft YaHei" pitchFamily="34" charset="-122"/>
                          <a:cs typeface="Calibri"/>
                        </a:rPr>
                        <a:t>Del 6 de febrero al 13 de marzo de 2015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Microsoft YaHei" pitchFamily="34" charset="-122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s-MX" sz="1600" b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Calibri"/>
                        </a:rPr>
                        <a:t>Del 13 al 21 de marzo de 2015</a:t>
                      </a:r>
                      <a:endParaRPr lang="es-MX" sz="16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4 Rectángulo"/>
          <p:cNvSpPr>
            <a:spLocks noChangeArrowheads="1"/>
          </p:cNvSpPr>
          <p:nvPr/>
        </p:nvSpPr>
        <p:spPr bwMode="auto">
          <a:xfrm>
            <a:off x="323528" y="5949280"/>
            <a:ext cx="7560840" cy="55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 i="1" dirty="0">
                <a:latin typeface="Calibri"/>
                <a:cs typeface="Calibri"/>
              </a:rPr>
              <a:t>* </a:t>
            </a:r>
            <a:r>
              <a:rPr lang="es-ES" altLang="es-MX" sz="1600" i="1" dirty="0" smtClean="0">
                <a:latin typeface="Calibri"/>
                <a:cs typeface="Calibri"/>
              </a:rPr>
              <a:t>Tanto los estudios de egresados como empleadores cuantitativos se considera como </a:t>
            </a:r>
            <a:r>
              <a:rPr lang="es-ES" altLang="es-MX" sz="1600" i="1" dirty="0">
                <a:latin typeface="Calibri"/>
                <a:cs typeface="Calibri"/>
              </a:rPr>
              <a:t>censo al llegar </a:t>
            </a:r>
            <a:r>
              <a:rPr lang="es-ES" altLang="es-MX" sz="1600" i="1" dirty="0" smtClean="0">
                <a:latin typeface="Calibri"/>
                <a:cs typeface="Calibri"/>
              </a:rPr>
              <a:t>a por lo menos el </a:t>
            </a:r>
            <a:r>
              <a:rPr lang="es-ES" altLang="es-MX" sz="1600" i="1" dirty="0">
                <a:latin typeface="Calibri"/>
                <a:cs typeface="Calibri"/>
              </a:rPr>
              <a:t>80% sobre los registros efectivos de egresados.</a:t>
            </a:r>
            <a:endParaRPr lang="es-MX" altLang="es-MX" sz="1600" i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87828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1"/>
          <p:cNvSpPr>
            <a:spLocks noChangeArrowheads="1"/>
          </p:cNvSpPr>
          <p:nvPr/>
        </p:nvSpPr>
        <p:spPr bwMode="auto">
          <a:xfrm>
            <a:off x="468313" y="2997200"/>
            <a:ext cx="555307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sz="32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Reporte cualitativo</a:t>
            </a:r>
          </a:p>
        </p:txBody>
      </p:sp>
    </p:spTree>
    <p:extLst>
      <p:ext uri="{BB962C8B-B14F-4D97-AF65-F5344CB8AC3E}">
        <p14:creationId xmlns:p14="http://schemas.microsoft.com/office/powerpoint/2010/main" val="34033249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ChangeArrowheads="1"/>
          </p:cNvSpPr>
          <p:nvPr/>
        </p:nvSpPr>
        <p:spPr bwMode="auto">
          <a:xfrm>
            <a:off x="0" y="188640"/>
            <a:ext cx="9144000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</a:pPr>
            <a:r>
              <a:rPr lang="es-ES_tradnl" altLang="es-MX" sz="2000" b="1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Reporte Levantamiento</a:t>
            </a:r>
            <a:endParaRPr lang="es-MX" altLang="es-MX" sz="2000" b="1" dirty="0">
              <a:solidFill>
                <a:schemeClr val="tx1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39552" y="1196752"/>
            <a:ext cx="8352928" cy="5505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lvl="0" indent="-285750">
              <a:buFont typeface="Arial"/>
              <a:buChar char="•"/>
            </a:pPr>
            <a:r>
              <a:rPr lang="es-MX" dirty="0" smtClean="0">
                <a:solidFill>
                  <a:srgbClr val="000000"/>
                </a:solidFill>
                <a:latin typeface="Calibri"/>
                <a:cs typeface="Calibri"/>
              </a:rPr>
              <a:t>Debido a la falta de actualización de las bases de datos, se recurrió a métodos como bola de nieve y búsqueda electrónica (redes sociales) para localizar a los egresados.</a:t>
            </a:r>
          </a:p>
          <a:p>
            <a:pPr marL="285750" lvl="0" indent="-285750">
              <a:buFont typeface="Arial"/>
              <a:buChar char="•"/>
            </a:pPr>
            <a:endParaRPr lang="es-MX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85750" lvl="0" indent="-285750">
              <a:buFont typeface="Arial"/>
              <a:buChar char="•"/>
            </a:pPr>
            <a:r>
              <a:rPr lang="es-MX" dirty="0" smtClean="0">
                <a:solidFill>
                  <a:srgbClr val="000000"/>
                </a:solidFill>
                <a:latin typeface="Calibri"/>
                <a:cs typeface="Calibri"/>
              </a:rPr>
              <a:t>Los egresados solicitaron mayor apoyo para su titulación.</a:t>
            </a:r>
          </a:p>
          <a:p>
            <a:pPr marL="285750" lvl="0" indent="-285750">
              <a:buFont typeface="Arial"/>
              <a:buChar char="•"/>
            </a:pPr>
            <a:endParaRPr lang="es-MX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85750" lvl="0" indent="-285750">
              <a:buFont typeface="Arial"/>
              <a:buChar char="•"/>
            </a:pPr>
            <a:r>
              <a:rPr lang="es-MX" dirty="0" smtClean="0">
                <a:solidFill>
                  <a:srgbClr val="000000"/>
                </a:solidFill>
                <a:latin typeface="Calibri"/>
                <a:cs typeface="Calibri"/>
              </a:rPr>
              <a:t>Los egresados enfatizan que requieren en el posgrado mayor práctica y menos teoría.</a:t>
            </a:r>
          </a:p>
          <a:p>
            <a:pPr marL="285750" lvl="0" indent="-285750">
              <a:buFont typeface="Arial"/>
              <a:buChar char="•"/>
            </a:pPr>
            <a:endParaRPr lang="es-MX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85750" lvl="0" indent="-285750">
              <a:buFont typeface="Arial"/>
              <a:buChar char="•"/>
            </a:pPr>
            <a:r>
              <a:rPr lang="es-MX" dirty="0" smtClean="0">
                <a:solidFill>
                  <a:srgbClr val="000000"/>
                </a:solidFill>
                <a:latin typeface="Calibri"/>
                <a:cs typeface="Calibri"/>
              </a:rPr>
              <a:t>Los empleadores son un perfil complicado de entrevistar por sus características, siendo los del sector académico los más accesibles, sin embargo en el sector privado se encontraban más cerrados.</a:t>
            </a:r>
          </a:p>
          <a:p>
            <a:pPr marL="285750" lvl="0" indent="-285750">
              <a:buFont typeface="Arial"/>
              <a:buChar char="•"/>
            </a:pPr>
            <a:endParaRPr lang="es-MX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285750" lvl="0" indent="-285750">
              <a:buFont typeface="Arial"/>
              <a:buChar char="•"/>
            </a:pPr>
            <a:r>
              <a:rPr lang="es-MX" dirty="0" smtClean="0">
                <a:solidFill>
                  <a:srgbClr val="000000"/>
                </a:solidFill>
                <a:latin typeface="Calibri"/>
                <a:cs typeface="Calibri"/>
              </a:rPr>
              <a:t>Tenían </a:t>
            </a:r>
            <a:r>
              <a:rPr lang="es-MX" dirty="0">
                <a:solidFill>
                  <a:srgbClr val="000000"/>
                </a:solidFill>
                <a:latin typeface="Calibri"/>
                <a:cs typeface="Calibri"/>
              </a:rPr>
              <a:t>buena imagen de la universidad de Guadalajara, el error radicaba en la falta de práctica del </a:t>
            </a:r>
            <a:r>
              <a:rPr lang="es-MX" dirty="0" smtClean="0">
                <a:solidFill>
                  <a:srgbClr val="000000"/>
                </a:solidFill>
                <a:latin typeface="Calibri"/>
                <a:cs typeface="Calibri"/>
              </a:rPr>
              <a:t>egresado</a:t>
            </a:r>
          </a:p>
          <a:p>
            <a:pPr marL="285750" lvl="0" indent="-285750">
              <a:buFont typeface="Arial"/>
              <a:buChar char="•"/>
            </a:pPr>
            <a:endParaRPr lang="es-MX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85750" lvl="0" indent="-285750">
              <a:buFont typeface="Arial"/>
              <a:buChar char="•"/>
            </a:pPr>
            <a:r>
              <a:rPr lang="es-MX" dirty="0" smtClean="0">
                <a:solidFill>
                  <a:srgbClr val="000000"/>
                </a:solidFill>
                <a:latin typeface="Calibri"/>
                <a:cs typeface="Calibri"/>
              </a:rPr>
              <a:t>Los propios empleadores solicitaban información sobre los posgrados de la Universidad de Guadalajara, esperando poder continuar con sus estudios.</a:t>
            </a:r>
          </a:p>
          <a:p>
            <a:pPr marL="285750" lvl="0" indent="-285750">
              <a:buFont typeface="Arial"/>
              <a:buChar char="•"/>
            </a:pPr>
            <a:endParaRPr lang="es-MX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85750" lvl="0" indent="-285750">
              <a:buFont typeface="Arial"/>
              <a:buChar char="•"/>
            </a:pPr>
            <a:r>
              <a:rPr lang="es-MX" dirty="0" smtClean="0">
                <a:solidFill>
                  <a:srgbClr val="000000"/>
                </a:solidFill>
                <a:latin typeface="Calibri"/>
                <a:cs typeface="Calibri"/>
              </a:rPr>
              <a:t>Existe interés por parte de los empleadores para vincularse con la Universidad de Guadalajara.</a:t>
            </a:r>
            <a:endParaRPr lang="es-MX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dirty="0" smtClean="0">
              <a:solidFill>
                <a:srgbClr val="000000"/>
              </a:solidFill>
              <a:latin typeface="Calibri"/>
              <a:ea typeface="MS PGothic" pitchFamily="34" charset="-128"/>
              <a:cs typeface="Calibri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502206" y="3252413"/>
            <a:ext cx="4139587" cy="3531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PRESENTACION </a:t>
            </a:r>
            <a:r>
              <a:rPr lang="es-ES" dirty="0" err="1"/>
              <a:t>ENTREVISTAS.pptx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2074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3"/>
          <p:cNvSpPr>
            <a:spLocks noChangeArrowheads="1"/>
          </p:cNvSpPr>
          <p:nvPr/>
        </p:nvSpPr>
        <p:spPr bwMode="auto">
          <a:xfrm>
            <a:off x="395536" y="1268760"/>
            <a:ext cx="8102600" cy="4961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Los egresados evalúan positivamente su posgrado, siendo los doctorados los mejor evaluados. La satisfacción en relación a expectativas se encuentra dividida.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2000" dirty="0" smtClean="0">
              <a:solidFill>
                <a:srgbClr val="000000"/>
              </a:solidFill>
              <a:latin typeface="Calibri"/>
              <a:ea typeface="MS PGothic" pitchFamily="34" charset="-128"/>
              <a:cs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El emprendimiento y el manejo de herramientas e instrumentos son aspectos a mejorar en general de los posgrados.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2000" dirty="0" smtClean="0">
              <a:solidFill>
                <a:srgbClr val="000000"/>
              </a:solidFill>
              <a:latin typeface="Calibri"/>
              <a:ea typeface="MS PGothic" pitchFamily="34" charset="-128"/>
              <a:cs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Tanto el trabajo en equipo como la solución de problemas son las habilidades que desarrollan principalmente y evalúan adecuadamente los empleadores.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2000" dirty="0">
              <a:solidFill>
                <a:srgbClr val="000000"/>
              </a:solidFill>
              <a:latin typeface="Calibri"/>
              <a:ea typeface="MS PGothic" pitchFamily="34" charset="-128"/>
              <a:cs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2000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El estudiar un posgrado ha impactado positivamente en su mejora laboral, siendo la mayoría los que trabajan en algo afín aplicando sus conocimientos adquiridos.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2000" dirty="0">
              <a:solidFill>
                <a:srgbClr val="000000"/>
              </a:solidFill>
              <a:latin typeface="Calibri"/>
              <a:ea typeface="MS PGothic" pitchFamily="34" charset="-128"/>
              <a:cs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2000" dirty="0" smtClean="0">
              <a:solidFill>
                <a:srgbClr val="000000"/>
              </a:solidFill>
              <a:latin typeface="Calibri"/>
              <a:ea typeface="MS PGothic" pitchFamily="34" charset="-128"/>
              <a:cs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2000" dirty="0" smtClean="0">
              <a:solidFill>
                <a:srgbClr val="000000"/>
              </a:solidFill>
              <a:latin typeface="Calibri"/>
              <a:ea typeface="MS PGothic" pitchFamily="34" charset="-128"/>
              <a:cs typeface="Calibri"/>
            </a:endParaRPr>
          </a:p>
        </p:txBody>
      </p:sp>
      <p:sp>
        <p:nvSpPr>
          <p:cNvPr id="100355" name="Rectangle 3"/>
          <p:cNvSpPr>
            <a:spLocks noChangeArrowheads="1"/>
          </p:cNvSpPr>
          <p:nvPr/>
        </p:nvSpPr>
        <p:spPr bwMode="auto">
          <a:xfrm>
            <a:off x="0" y="332656"/>
            <a:ext cx="9144000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</a:pPr>
            <a:r>
              <a:rPr lang="es-MX" altLang="es-MX" sz="2000" b="1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Conclusiones</a:t>
            </a:r>
            <a:r>
              <a:rPr lang="es-ES" altLang="es-MX" sz="2000" b="1" dirty="0" smtClean="0">
                <a:solidFill>
                  <a:schemeClr val="tx1"/>
                </a:solidFill>
                <a:latin typeface="Copperplate Gothic Bold" pitchFamily="34" charset="0"/>
                <a:ea typeface="MS PGothic" pitchFamily="34" charset="-128"/>
              </a:rPr>
              <a:t> </a:t>
            </a:r>
            <a:endParaRPr lang="es-MX" altLang="es-MX" sz="2000" b="1" dirty="0">
              <a:solidFill>
                <a:schemeClr val="tx1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603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3"/>
          <p:cNvSpPr>
            <a:spLocks noChangeArrowheads="1"/>
          </p:cNvSpPr>
          <p:nvPr/>
        </p:nvSpPr>
        <p:spPr bwMode="auto">
          <a:xfrm>
            <a:off x="467544" y="1484784"/>
            <a:ext cx="8102600" cy="3444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La satisfacción global es sumamente positiva y recomendarían a otros el estudiar un posgrado</a:t>
            </a:r>
            <a:r>
              <a:rPr lang="es-MX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dirty="0">
              <a:solidFill>
                <a:srgbClr val="000000"/>
              </a:solidFill>
              <a:latin typeface="Calibri"/>
              <a:ea typeface="MS PGothic" pitchFamily="34" charset="-128"/>
              <a:cs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Es muy probable y probable que contraten a egresados de los posgrados de la Universidad de Guadalajara, sin embargo no es en un corto plazo.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dirty="0">
              <a:solidFill>
                <a:srgbClr val="000000"/>
              </a:solidFill>
              <a:latin typeface="Calibri"/>
              <a:ea typeface="MS PGothic" pitchFamily="34" charset="-128"/>
              <a:cs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Importa más el conocimiento que el grado académico para una contratación o aumento de resposabilidades y sueldo.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dirty="0" smtClean="0">
              <a:solidFill>
                <a:srgbClr val="000000"/>
              </a:solidFill>
              <a:latin typeface="Calibri"/>
              <a:ea typeface="MS PGothic" pitchFamily="34" charset="-128"/>
              <a:cs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El campo laboral de los egresados de los posgrados se encuentra sumamente competido.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dirty="0" smtClean="0">
              <a:solidFill>
                <a:srgbClr val="000000"/>
              </a:solidFill>
              <a:latin typeface="Calibri"/>
              <a:ea typeface="MS PGothic" pitchFamily="34" charset="-128"/>
              <a:cs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dirty="0" smtClean="0">
              <a:solidFill>
                <a:srgbClr val="000000"/>
              </a:solidFill>
              <a:latin typeface="Calibri"/>
              <a:ea typeface="MS PGothic" pitchFamily="34" charset="-128"/>
              <a:cs typeface="Calibri"/>
            </a:endParaRPr>
          </a:p>
        </p:txBody>
      </p:sp>
      <p:sp>
        <p:nvSpPr>
          <p:cNvPr id="100355" name="Rectangle 3"/>
          <p:cNvSpPr>
            <a:spLocks noChangeArrowheads="1"/>
          </p:cNvSpPr>
          <p:nvPr/>
        </p:nvSpPr>
        <p:spPr bwMode="auto">
          <a:xfrm>
            <a:off x="0" y="332656"/>
            <a:ext cx="9144000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</a:pPr>
            <a:r>
              <a:rPr lang="es-MX" altLang="es-MX" sz="2000" b="1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Conclusiones</a:t>
            </a:r>
            <a:r>
              <a:rPr lang="es-ES" altLang="es-MX" sz="2000" b="1" dirty="0" smtClean="0">
                <a:solidFill>
                  <a:schemeClr val="tx1"/>
                </a:solidFill>
                <a:latin typeface="Copperplate Gothic Bold" pitchFamily="34" charset="0"/>
                <a:ea typeface="MS PGothic" pitchFamily="34" charset="-128"/>
              </a:rPr>
              <a:t> </a:t>
            </a:r>
            <a:endParaRPr lang="es-MX" altLang="es-MX" sz="2000" b="1" dirty="0">
              <a:solidFill>
                <a:schemeClr val="tx1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603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3"/>
          <p:cNvSpPr>
            <a:spLocks noChangeArrowheads="1"/>
          </p:cNvSpPr>
          <p:nvPr/>
        </p:nvSpPr>
        <p:spPr bwMode="auto">
          <a:xfrm>
            <a:off x="467544" y="764704"/>
            <a:ext cx="8102600" cy="473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Los empleadores colocan a la Universidad de Guadalajara entre las que tienen el mejor nivel académico y las </a:t>
            </a:r>
            <a:r>
              <a:rPr lang="es-MX" b="1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mejores calificaciones generales</a:t>
            </a:r>
            <a:r>
              <a:rPr lang="es-MX" dirty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, </a:t>
            </a:r>
            <a:r>
              <a:rPr lang="es-MX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así como cuenta </a:t>
            </a:r>
            <a:r>
              <a:rPr lang="es-MX" dirty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con una </a:t>
            </a:r>
            <a:r>
              <a:rPr lang="es-MX" b="1" dirty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imagen positiva </a:t>
            </a:r>
            <a:r>
              <a:rPr lang="es-MX" dirty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en el colectivo de las </a:t>
            </a:r>
            <a:r>
              <a:rPr lang="es-MX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opiniones</a:t>
            </a:r>
            <a:r>
              <a:rPr lang="es-MX" dirty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.</a:t>
            </a:r>
            <a:r>
              <a:rPr lang="es-MX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dirty="0">
              <a:solidFill>
                <a:srgbClr val="000000"/>
              </a:solidFill>
              <a:latin typeface="Calibri"/>
              <a:ea typeface="MS PGothic" pitchFamily="34" charset="-128"/>
              <a:cs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En lo particular, se menciona a la </a:t>
            </a:r>
            <a:r>
              <a:rPr lang="es-MX" b="1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Universidad de Guadalajara</a:t>
            </a:r>
            <a:r>
              <a:rPr lang="es-MX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 en Ciencias Sociales y de la Salud y al </a:t>
            </a:r>
            <a:r>
              <a:rPr lang="es-MX" b="1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Tecnológico de Monterrey</a:t>
            </a:r>
            <a:r>
              <a:rPr lang="es-MX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 en áreas Administrativas e Ingenierías.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dirty="0" smtClean="0">
              <a:solidFill>
                <a:srgbClr val="000000"/>
              </a:solidFill>
              <a:latin typeface="Calibri"/>
              <a:ea typeface="MS PGothic" pitchFamily="34" charset="-128"/>
              <a:cs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La representación sobre los </a:t>
            </a:r>
            <a:r>
              <a:rPr lang="es-MX" b="1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recién egresados </a:t>
            </a:r>
            <a:r>
              <a:rPr lang="es-MX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de Licenciaturas refiere que son personas que pueden apoyar y aportar nuevas ideas a las organizaciones, sin embargo, la </a:t>
            </a:r>
            <a:r>
              <a:rPr lang="es-MX" b="1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inexperiencia</a:t>
            </a:r>
            <a:r>
              <a:rPr lang="es-MX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 puede traducirse en </a:t>
            </a:r>
            <a:r>
              <a:rPr lang="es-MX" b="1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inoperancia </a:t>
            </a:r>
            <a:r>
              <a:rPr lang="es-MX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por parte de estos empleados.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dirty="0" smtClean="0">
              <a:solidFill>
                <a:srgbClr val="000000"/>
              </a:solidFill>
              <a:latin typeface="Calibri"/>
              <a:ea typeface="MS PGothic" pitchFamily="34" charset="-128"/>
              <a:cs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Aunque la percepción de los </a:t>
            </a:r>
            <a:r>
              <a:rPr lang="es-MX" b="1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egresados de posgrado </a:t>
            </a:r>
            <a:r>
              <a:rPr lang="es-MX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es positiva, los empleadores encuentran la </a:t>
            </a:r>
            <a:r>
              <a:rPr lang="es-MX" b="1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relación costo – beneficio poco atractiva </a:t>
            </a:r>
            <a:r>
              <a:rPr lang="es-MX" dirty="0" smtClean="0">
                <a:solidFill>
                  <a:srgbClr val="000000"/>
                </a:solidFill>
                <a:latin typeface="Calibri"/>
                <a:ea typeface="MS PGothic" pitchFamily="34" charset="-128"/>
                <a:cs typeface="Calibri"/>
              </a:rPr>
              <a:t>para sus intereses como organización, por lo que prefieren capacitar y desarrollar a su propio personal.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dirty="0" smtClean="0">
              <a:solidFill>
                <a:srgbClr val="000000"/>
              </a:solidFill>
              <a:latin typeface="Calibri"/>
              <a:ea typeface="MS PGothic" pitchFamily="34" charset="-128"/>
              <a:cs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dirty="0" smtClean="0">
              <a:solidFill>
                <a:srgbClr val="000000"/>
              </a:solidFill>
              <a:latin typeface="Calibri"/>
              <a:ea typeface="MS PGothic" pitchFamily="34" charset="-128"/>
              <a:cs typeface="Calibri"/>
            </a:endParaRPr>
          </a:p>
        </p:txBody>
      </p:sp>
      <p:sp>
        <p:nvSpPr>
          <p:cNvPr id="100355" name="Rectangle 3"/>
          <p:cNvSpPr>
            <a:spLocks noChangeArrowheads="1"/>
          </p:cNvSpPr>
          <p:nvPr/>
        </p:nvSpPr>
        <p:spPr bwMode="auto">
          <a:xfrm>
            <a:off x="0" y="332656"/>
            <a:ext cx="9144000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</a:pPr>
            <a:r>
              <a:rPr lang="es-MX" altLang="es-MX" sz="2000" b="1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Conclusiones</a:t>
            </a:r>
            <a:r>
              <a:rPr lang="es-ES" altLang="es-MX" sz="2000" b="1" dirty="0" smtClean="0">
                <a:solidFill>
                  <a:schemeClr val="tx1"/>
                </a:solidFill>
                <a:latin typeface="Copperplate Gothic Bold" pitchFamily="34" charset="0"/>
                <a:ea typeface="MS PGothic" pitchFamily="34" charset="-128"/>
              </a:rPr>
              <a:t> </a:t>
            </a:r>
            <a:endParaRPr lang="es-MX" altLang="es-MX" sz="2000" b="1" dirty="0">
              <a:solidFill>
                <a:schemeClr val="tx1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4911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549275"/>
            <a:ext cx="9144000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</a:pPr>
            <a:r>
              <a:rPr lang="es-MX" altLang="es-MX" sz="2000" b="1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Conclusiones</a:t>
            </a:r>
            <a:r>
              <a:rPr lang="es-ES" altLang="es-MX" sz="2000" b="1" dirty="0" smtClean="0">
                <a:solidFill>
                  <a:schemeClr val="tx1"/>
                </a:solidFill>
                <a:latin typeface="Copperplate Gothic Bold" pitchFamily="34" charset="0"/>
                <a:ea typeface="MS PGothic" pitchFamily="34" charset="-128"/>
              </a:rPr>
              <a:t> </a:t>
            </a:r>
            <a:endParaRPr lang="es-MX" altLang="es-MX" sz="2000" b="1" dirty="0">
              <a:solidFill>
                <a:schemeClr val="tx1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39552" y="1143304"/>
            <a:ext cx="8102600" cy="444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600" dirty="0" smtClean="0">
              <a:solidFill>
                <a:srgbClr val="000000"/>
              </a:solidFill>
              <a:latin typeface="Century Gothic" pitchFamily="34" charset="0"/>
              <a:ea typeface="MS PGothic" pitchFamily="34" charset="-128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>
                <a:solidFill>
                  <a:srgbClr val="000000"/>
                </a:solidFill>
                <a:latin typeface="Century Gothic" pitchFamily="34" charset="0"/>
                <a:ea typeface="MS PGothic" pitchFamily="34" charset="-128"/>
              </a:rPr>
              <a:t>Las organizaciones actualmente encuentran como necesarias y poco encontradas</a:t>
            </a: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MS PGothic" pitchFamily="34" charset="-128"/>
              </a:rPr>
              <a:t>, habilidades que se suponen básicas</a:t>
            </a:r>
            <a:r>
              <a:rPr lang="es-MX" sz="1600" dirty="0">
                <a:solidFill>
                  <a:srgbClr val="000000"/>
                </a:solidFill>
                <a:latin typeface="Century Gothic" pitchFamily="34" charset="0"/>
                <a:ea typeface="MS PGothic" pitchFamily="34" charset="-128"/>
              </a:rPr>
              <a:t>, como el uso de equipos computacionales, </a:t>
            </a: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MS PGothic" pitchFamily="34" charset="-128"/>
              </a:rPr>
              <a:t>la redacción, el liderazgo y el trabajo en equipo.</a:t>
            </a:r>
          </a:p>
          <a:p>
            <a:pPr algn="just"/>
            <a:endParaRPr lang="es-MX" sz="1600" dirty="0" smtClean="0">
              <a:solidFill>
                <a:srgbClr val="000000"/>
              </a:solidFill>
              <a:latin typeface="Century Gothic" pitchFamily="34" charset="0"/>
              <a:ea typeface="MS PGothic" pitchFamily="34" charset="-128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rgbClr val="000000"/>
                </a:solidFill>
                <a:latin typeface="Century Gothic" pitchFamily="34" charset="0"/>
                <a:ea typeface="MS PGothic" pitchFamily="34" charset="-128"/>
              </a:rPr>
              <a:t>A pesar de que la imagen de los posgrados de la Universidad de Guadalajara prevalece en lo positivo, los empleadores sugieren enfocar los esfuerzos hacia la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MS PGothic" pitchFamily="34" charset="-128"/>
              </a:rPr>
              <a:t>satisfacción de las necesidades del mercado laboral.</a:t>
            </a:r>
            <a:r>
              <a:rPr lang="es-MX" sz="1600" dirty="0" smtClean="0">
                <a:solidFill>
                  <a:srgbClr val="000000"/>
                </a:solidFill>
                <a:latin typeface="Century Gothic" pitchFamily="34" charset="0"/>
                <a:ea typeface="MS PGothic" pitchFamily="34" charset="-128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600" dirty="0" smtClean="0">
              <a:solidFill>
                <a:srgbClr val="000000"/>
              </a:solidFill>
              <a:latin typeface="Century Gothic" pitchFamily="34" charset="0"/>
              <a:ea typeface="MS PGothic" pitchFamily="34" charset="-128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rgbClr val="000000"/>
                </a:solidFill>
                <a:latin typeface="Century Gothic" pitchFamily="34" charset="0"/>
                <a:ea typeface="MS PGothic" pitchFamily="34" charset="-128"/>
              </a:rPr>
              <a:t>Son pocas las organizaciones que cuentan con programas o recursos destinados a motivar a su personal para la obtención de grados académicos. Sin embargo, consideran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MS PGothic" pitchFamily="34" charset="-128"/>
              </a:rPr>
              <a:t>la capacitación como punto critico en la obtención de resultados en las organizaciones</a:t>
            </a:r>
            <a:r>
              <a:rPr lang="es-MX" sz="1600" dirty="0" smtClean="0">
                <a:solidFill>
                  <a:srgbClr val="000000"/>
                </a:solidFill>
                <a:latin typeface="Century Gothic" pitchFamily="34" charset="0"/>
                <a:ea typeface="MS PGothic" pitchFamily="34" charset="-128"/>
              </a:rPr>
              <a:t>.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600" dirty="0" smtClean="0">
              <a:solidFill>
                <a:srgbClr val="000000"/>
              </a:solidFill>
              <a:latin typeface="Century Gothic" pitchFamily="34" charset="0"/>
              <a:ea typeface="MS PGothic" pitchFamily="34" charset="-128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rgbClr val="000000"/>
                </a:solidFill>
                <a:latin typeface="Century Gothic" pitchFamily="34" charset="0"/>
                <a:ea typeface="MS PGothic" pitchFamily="34" charset="-128"/>
              </a:rPr>
              <a:t>Se sugiere también el que los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MS PGothic" pitchFamily="34" charset="-128"/>
              </a:rPr>
              <a:t>vínculos Universidad – Empresa </a:t>
            </a:r>
            <a:r>
              <a:rPr lang="es-MX" sz="1600" dirty="0" smtClean="0">
                <a:solidFill>
                  <a:srgbClr val="000000"/>
                </a:solidFill>
                <a:latin typeface="Century Gothic" pitchFamily="34" charset="0"/>
                <a:ea typeface="MS PGothic" pitchFamily="34" charset="-128"/>
              </a:rPr>
              <a:t>se fortalezcan, buscando la mejora en las habilidades de los egresados al incorporarse a los ambientes de trabajo. Es decir,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MS PGothic" pitchFamily="34" charset="-128"/>
              </a:rPr>
              <a:t>acercar al estudiante con la realidad.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600" dirty="0" smtClean="0">
              <a:solidFill>
                <a:srgbClr val="000000"/>
              </a:solidFill>
              <a:latin typeface="Century Gothic" pitchFamily="34" charset="0"/>
              <a:ea typeface="MS PGothic" pitchFamily="34" charset="-128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MX" sz="1600" dirty="0" smtClean="0">
              <a:solidFill>
                <a:srgbClr val="000000"/>
              </a:solidFill>
              <a:latin typeface="Century Gothic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668285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3427" name="1 CuadroTexto"/>
          <p:cNvSpPr txBox="1">
            <a:spLocks noChangeArrowheads="1"/>
          </p:cNvSpPr>
          <p:nvPr/>
        </p:nvSpPr>
        <p:spPr bwMode="auto">
          <a:xfrm>
            <a:off x="2876550" y="5876925"/>
            <a:ext cx="3567113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MX" altLang="es-MX" b="1">
                <a:latin typeface="Verdana" pitchFamily="34" charset="0"/>
              </a:rPr>
              <a:t>www.corporativoacsi.com</a:t>
            </a:r>
            <a:endParaRPr lang="es-MX" altLang="es-MX" b="1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0" y="2492896"/>
            <a:ext cx="5553075" cy="119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sz="3600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Resultados de la </a:t>
            </a:r>
          </a:p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MX" altLang="es-MX" sz="3600" dirty="0" smtClean="0">
                <a:solidFill>
                  <a:srgbClr val="C00000"/>
                </a:solidFill>
                <a:latin typeface="Copperplate Gothic Bold" pitchFamily="34" charset="0"/>
                <a:ea typeface="MS PGothic" pitchFamily="34" charset="-128"/>
              </a:rPr>
              <a:t>Investigación </a:t>
            </a:r>
            <a:endParaRPr lang="es-MX" altLang="es-MX" sz="3600" dirty="0">
              <a:solidFill>
                <a:srgbClr val="C00000"/>
              </a:solidFill>
              <a:latin typeface="Copperplate Gothic Bold" pitchFamily="34" charset="0"/>
              <a:ea typeface="MS PGothic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-684584" y="3933056"/>
            <a:ext cx="5553075" cy="438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 dirty="0" smtClean="0">
                <a:solidFill>
                  <a:srgbClr val="000000"/>
                </a:solidFill>
                <a:latin typeface="Copperplate Gothic Bold" pitchFamily="34" charset="0"/>
                <a:ea typeface="ＭＳ Ｐゴシック" pitchFamily="34" charset="-128"/>
              </a:rPr>
              <a:t>Egresados</a:t>
            </a:r>
            <a:endParaRPr lang="es-MX" altLang="es-MX" sz="2400" dirty="0">
              <a:solidFill>
                <a:srgbClr val="0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06143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8362</TotalTime>
  <Words>5767</Words>
  <Application>Microsoft Office PowerPoint</Application>
  <PresentationFormat>Presentación en pantalla (4:3)</PresentationFormat>
  <Paragraphs>1333</Paragraphs>
  <Slides>86</Slides>
  <Notes>27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86</vt:i4>
      </vt:variant>
    </vt:vector>
  </HeadingPairs>
  <TitlesOfParts>
    <vt:vector size="90" baseType="lpstr">
      <vt:lpstr>Tema de Office</vt:lpstr>
      <vt:lpstr>Diseño personalizado</vt:lpstr>
      <vt:lpstr>1_Tema de Office</vt:lpstr>
      <vt:lpstr>2_Tema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Mireya Luna Mercado</cp:lastModifiedBy>
  <cp:revision>736</cp:revision>
  <cp:lastPrinted>2015-03-25T22:43:08Z</cp:lastPrinted>
  <dcterms:created xsi:type="dcterms:W3CDTF">1601-01-01T00:00:00Z</dcterms:created>
  <dcterms:modified xsi:type="dcterms:W3CDTF">2015-04-15T22:04:14Z</dcterms:modified>
</cp:coreProperties>
</file>